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6" r:id="rId2"/>
    <p:sldId id="264" r:id="rId3"/>
    <p:sldId id="259" r:id="rId4"/>
    <p:sldId id="265" r:id="rId5"/>
    <p:sldId id="266" r:id="rId6"/>
    <p:sldId id="263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2BFAE-6E36-41F1-9E77-4A90514C37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71A9D-B1E1-4126-8952-863D67774105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2500" dirty="0" smtClean="0"/>
            <a:t>БВПС - Быстровозводимые пневмокаркасные сооружения с каркасом из прорезиненной ткани</a:t>
          </a:r>
        </a:p>
      </dgm:t>
    </dgm:pt>
    <dgm:pt modelId="{EEB57223-E851-4AE8-8914-A7B08795D699}" type="parTrans" cxnId="{42B62BCF-D539-4800-A800-292EBBEAF13A}">
      <dgm:prSet/>
      <dgm:spPr/>
      <dgm:t>
        <a:bodyPr/>
        <a:lstStyle/>
        <a:p>
          <a:pPr algn="ctr"/>
          <a:endParaRPr lang="ru-RU"/>
        </a:p>
      </dgm:t>
    </dgm:pt>
    <dgm:pt modelId="{B6083253-B9F5-4BFE-948F-570DBF8572C6}" type="sibTrans" cxnId="{42B62BCF-D539-4800-A800-292EBBEAF13A}">
      <dgm:prSet/>
      <dgm:spPr/>
      <dgm:t>
        <a:bodyPr/>
        <a:lstStyle/>
        <a:p>
          <a:pPr algn="ctr"/>
          <a:endParaRPr lang="ru-RU"/>
        </a:p>
      </dgm:t>
    </dgm:pt>
    <dgm:pt modelId="{814789E0-CAF1-448B-980C-7F201CCB3AE9}" type="pres">
      <dgm:prSet presAssocID="{D3A2BFAE-6E36-41F1-9E77-4A90514C37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AC0E1-3470-497F-921E-813F8BC36AAB}" type="pres">
      <dgm:prSet presAssocID="{6AC71A9D-B1E1-4126-8952-863D677741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01902-D99D-4C59-8404-C9FABDD49DB7}" type="presOf" srcId="{D3A2BFAE-6E36-41F1-9E77-4A90514C370F}" destId="{814789E0-CAF1-448B-980C-7F201CCB3AE9}" srcOrd="0" destOrd="0" presId="urn:microsoft.com/office/officeart/2005/8/layout/vList2"/>
    <dgm:cxn modelId="{42B62BCF-D539-4800-A800-292EBBEAF13A}" srcId="{D3A2BFAE-6E36-41F1-9E77-4A90514C370F}" destId="{6AC71A9D-B1E1-4126-8952-863D67774105}" srcOrd="0" destOrd="0" parTransId="{EEB57223-E851-4AE8-8914-A7B08795D699}" sibTransId="{B6083253-B9F5-4BFE-948F-570DBF8572C6}"/>
    <dgm:cxn modelId="{1FE4287A-757F-4F7E-A3B0-7E5F3086B13F}" type="presOf" srcId="{6AC71A9D-B1E1-4126-8952-863D67774105}" destId="{5B8AC0E1-3470-497F-921E-813F8BC36AAB}" srcOrd="0" destOrd="0" presId="urn:microsoft.com/office/officeart/2005/8/layout/vList2"/>
    <dgm:cxn modelId="{3E028521-BB1B-4032-8FB1-5E95B2A8FE1C}" type="presParOf" srcId="{814789E0-CAF1-448B-980C-7F201CCB3AE9}" destId="{5B8AC0E1-3470-497F-921E-813F8BC36A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0116B8-D481-47D2-B89C-FE219AF6BB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198A3-C3A4-4571-A7A5-4D0880D3AEBA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3200" dirty="0" smtClean="0"/>
            <a:t>Типы модулей:</a:t>
          </a:r>
          <a:endParaRPr lang="ru-RU" sz="3200" dirty="0"/>
        </a:p>
      </dgm:t>
    </dgm:pt>
    <dgm:pt modelId="{5FC434D2-5C59-470D-960D-9A7C0FDA5947}" type="parTrans" cxnId="{E54ED10D-B684-4E4D-9BD7-507B9EDEE206}">
      <dgm:prSet/>
      <dgm:spPr/>
      <dgm:t>
        <a:bodyPr/>
        <a:lstStyle/>
        <a:p>
          <a:endParaRPr lang="ru-RU"/>
        </a:p>
      </dgm:t>
    </dgm:pt>
    <dgm:pt modelId="{A8163351-CACE-4D30-9809-6F84ADD90872}" type="sibTrans" cxnId="{E54ED10D-B684-4E4D-9BD7-507B9EDEE206}">
      <dgm:prSet/>
      <dgm:spPr/>
      <dgm:t>
        <a:bodyPr/>
        <a:lstStyle/>
        <a:p>
          <a:endParaRPr lang="ru-RU"/>
        </a:p>
      </dgm:t>
    </dgm:pt>
    <dgm:pt modelId="{C4FB04BF-576B-4425-949F-3411877351ED}" type="pres">
      <dgm:prSet presAssocID="{9D0116B8-D481-47D2-B89C-FE219AF6B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3CD2C-6A14-48DB-A11E-504C78293A6B}" type="pres">
      <dgm:prSet presAssocID="{9F1198A3-C3A4-4571-A7A5-4D0880D3AEBA}" presName="parentText" presStyleLbl="node1" presStyleIdx="0" presStyleCnt="1" custScaleY="170466" custLinFactNeighborX="-7953" custLinFactNeighborY="-19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5BAE6-55D5-47EA-B330-A9C3703032F1}" type="presOf" srcId="{9D0116B8-D481-47D2-B89C-FE219AF6BB5E}" destId="{C4FB04BF-576B-4425-949F-3411877351ED}" srcOrd="0" destOrd="0" presId="urn:microsoft.com/office/officeart/2005/8/layout/vList2"/>
    <dgm:cxn modelId="{E54ED10D-B684-4E4D-9BD7-507B9EDEE206}" srcId="{9D0116B8-D481-47D2-B89C-FE219AF6BB5E}" destId="{9F1198A3-C3A4-4571-A7A5-4D0880D3AEBA}" srcOrd="0" destOrd="0" parTransId="{5FC434D2-5C59-470D-960D-9A7C0FDA5947}" sibTransId="{A8163351-CACE-4D30-9809-6F84ADD90872}"/>
    <dgm:cxn modelId="{FE08E3A4-893B-4D68-8D45-2E7ABDA969EC}" type="presOf" srcId="{9F1198A3-C3A4-4571-A7A5-4D0880D3AEBA}" destId="{30C3CD2C-6A14-48DB-A11E-504C78293A6B}" srcOrd="0" destOrd="0" presId="urn:microsoft.com/office/officeart/2005/8/layout/vList2"/>
    <dgm:cxn modelId="{CCD801CA-D381-4449-9F89-F4A8724569C7}" type="presParOf" srcId="{C4FB04BF-576B-4425-949F-3411877351ED}" destId="{30C3CD2C-6A14-48DB-A11E-504C78293A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D1B349-763A-4CEC-9410-3B622BAC70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5B1E0-4348-45CA-9390-845906A91C4B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1800" dirty="0" smtClean="0"/>
            <a:t>Модуль пневмокаркасный надувной – МПН, МПН-01</a:t>
          </a:r>
          <a:endParaRPr lang="ru-RU" sz="1800" dirty="0"/>
        </a:p>
      </dgm:t>
    </dgm:pt>
    <dgm:pt modelId="{125CD373-9E09-47C8-A291-CDA5D74460E6}" type="parTrans" cxnId="{BA2BDC38-30ED-4156-A23D-1F95CF0AF6E2}">
      <dgm:prSet/>
      <dgm:spPr/>
      <dgm:t>
        <a:bodyPr/>
        <a:lstStyle/>
        <a:p>
          <a:endParaRPr lang="ru-RU"/>
        </a:p>
      </dgm:t>
    </dgm:pt>
    <dgm:pt modelId="{4EFB8389-F765-4D25-BD06-159CCF5A3CBD}" type="sibTrans" cxnId="{BA2BDC38-30ED-4156-A23D-1F95CF0AF6E2}">
      <dgm:prSet/>
      <dgm:spPr/>
      <dgm:t>
        <a:bodyPr/>
        <a:lstStyle/>
        <a:p>
          <a:endParaRPr lang="ru-RU"/>
        </a:p>
      </dgm:t>
    </dgm:pt>
    <dgm:pt modelId="{9AC69642-37F8-4422-BE31-8CECA4819CF3}" type="pres">
      <dgm:prSet presAssocID="{3CD1B349-763A-4CEC-9410-3B622BAC7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FCF6D-6A2B-4785-A3E6-EBC4129027B4}" type="pres">
      <dgm:prSet presAssocID="{1FF5B1E0-4348-45CA-9390-845906A91C4B}" presName="parentText" presStyleLbl="node1" presStyleIdx="0" presStyleCnt="1" custLinFactNeighborX="3958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13444-ECFF-477E-B9BC-4B73B2D8B60A}" type="presOf" srcId="{1FF5B1E0-4348-45CA-9390-845906A91C4B}" destId="{0D0FCF6D-6A2B-4785-A3E6-EBC4129027B4}" srcOrd="0" destOrd="0" presId="urn:microsoft.com/office/officeart/2005/8/layout/vList2"/>
    <dgm:cxn modelId="{BA2BDC38-30ED-4156-A23D-1F95CF0AF6E2}" srcId="{3CD1B349-763A-4CEC-9410-3B622BAC7029}" destId="{1FF5B1E0-4348-45CA-9390-845906A91C4B}" srcOrd="0" destOrd="0" parTransId="{125CD373-9E09-47C8-A291-CDA5D74460E6}" sibTransId="{4EFB8389-F765-4D25-BD06-159CCF5A3CBD}"/>
    <dgm:cxn modelId="{E4C1905F-7D83-4080-BE7E-17591AEA4234}" type="presOf" srcId="{3CD1B349-763A-4CEC-9410-3B622BAC7029}" destId="{9AC69642-37F8-4422-BE31-8CECA4819CF3}" srcOrd="0" destOrd="0" presId="urn:microsoft.com/office/officeart/2005/8/layout/vList2"/>
    <dgm:cxn modelId="{FA6726C5-4C59-42A3-9AEF-D90A123DA63F}" type="presParOf" srcId="{9AC69642-37F8-4422-BE31-8CECA4819CF3}" destId="{0D0FCF6D-6A2B-4785-A3E6-EBC412902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31B23A-90DA-4A14-AE90-EF729D4A79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61AEC-7014-48BF-97DB-76907BB807AF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ru-RU" b="1" dirty="0" smtClean="0"/>
            <a:t>МПН</a:t>
          </a:r>
        </a:p>
        <a:p>
          <a:pPr algn="l" rtl="0"/>
          <a:r>
            <a:rPr lang="ru-RU" b="1" dirty="0" smtClean="0"/>
            <a:t>Размеры: </a:t>
          </a:r>
          <a:r>
            <a:rPr lang="ru-RU" b="1" smtClean="0"/>
            <a:t>5200х4700х270 0мм </a:t>
          </a:r>
          <a:endParaRPr lang="ru-RU" b="1" dirty="0" smtClean="0"/>
        </a:p>
        <a:p>
          <a:pPr algn="l" rtl="0"/>
          <a:r>
            <a:rPr lang="ru-RU" b="1" dirty="0" smtClean="0"/>
            <a:t>Вес: 85 кг </a:t>
          </a:r>
        </a:p>
        <a:p>
          <a:pPr algn="l" rtl="0"/>
          <a:r>
            <a:rPr lang="ru-RU" b="1" dirty="0" smtClean="0"/>
            <a:t>Полезный объём: 36,8 м</a:t>
          </a:r>
          <a:r>
            <a:rPr lang="ru-RU" dirty="0" smtClean="0"/>
            <a:t>³</a:t>
          </a:r>
          <a:r>
            <a:rPr lang="ru-RU" b="1" dirty="0" smtClean="0"/>
            <a:t> </a:t>
          </a:r>
        </a:p>
        <a:p>
          <a:pPr algn="l" rtl="0"/>
          <a:r>
            <a:rPr lang="ru-RU" b="1" dirty="0" smtClean="0"/>
            <a:t>Полезная площадь: 19,8 м</a:t>
          </a:r>
          <a:r>
            <a:rPr lang="ru-RU" dirty="0" smtClean="0"/>
            <a:t>²</a:t>
          </a:r>
          <a:endParaRPr lang="ru-RU" b="1" dirty="0"/>
        </a:p>
      </dgm:t>
    </dgm:pt>
    <dgm:pt modelId="{5C731A6F-8FAA-4B8B-8315-0700EDAC8854}" type="parTrans" cxnId="{89ADB929-6E54-4C99-B085-D0DEFDB7CCA9}">
      <dgm:prSet/>
      <dgm:spPr/>
      <dgm:t>
        <a:bodyPr/>
        <a:lstStyle/>
        <a:p>
          <a:endParaRPr lang="ru-RU"/>
        </a:p>
      </dgm:t>
    </dgm:pt>
    <dgm:pt modelId="{AC8BB0FB-5DC7-45CB-8461-1F42B69807D6}" type="sibTrans" cxnId="{89ADB929-6E54-4C99-B085-D0DEFDB7CCA9}">
      <dgm:prSet/>
      <dgm:spPr/>
      <dgm:t>
        <a:bodyPr/>
        <a:lstStyle/>
        <a:p>
          <a:endParaRPr lang="ru-RU"/>
        </a:p>
      </dgm:t>
    </dgm:pt>
    <dgm:pt modelId="{B30C0B8D-D980-4E28-8A45-CE4B2021A4F1}" type="pres">
      <dgm:prSet presAssocID="{3531B23A-90DA-4A14-AE90-EF729D4A79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DAA92-ABCA-49CE-B842-1A1B433221AA}" type="pres">
      <dgm:prSet presAssocID="{8F161AEC-7014-48BF-97DB-76907BB807AF}" presName="parentText" presStyleLbl="node1" presStyleIdx="0" presStyleCnt="1" custScaleX="100000" custScaleY="111484" custLinFactNeighborX="-17647" custLinFactNeighborY="-7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6358B-628C-4A0D-9C15-9491BA17C8EC}" type="presOf" srcId="{3531B23A-90DA-4A14-AE90-EF729D4A79ED}" destId="{B30C0B8D-D980-4E28-8A45-CE4B2021A4F1}" srcOrd="0" destOrd="0" presId="urn:microsoft.com/office/officeart/2005/8/layout/vList2"/>
    <dgm:cxn modelId="{89ADB929-6E54-4C99-B085-D0DEFDB7CCA9}" srcId="{3531B23A-90DA-4A14-AE90-EF729D4A79ED}" destId="{8F161AEC-7014-48BF-97DB-76907BB807AF}" srcOrd="0" destOrd="0" parTransId="{5C731A6F-8FAA-4B8B-8315-0700EDAC8854}" sibTransId="{AC8BB0FB-5DC7-45CB-8461-1F42B69807D6}"/>
    <dgm:cxn modelId="{4CCB5C6C-A8EE-4A9F-B3FF-AB5DF4C14981}" type="presOf" srcId="{8F161AEC-7014-48BF-97DB-76907BB807AF}" destId="{812DAA92-ABCA-49CE-B842-1A1B433221AA}" srcOrd="0" destOrd="0" presId="urn:microsoft.com/office/officeart/2005/8/layout/vList2"/>
    <dgm:cxn modelId="{0FBFABF7-91BC-4037-9825-8D15BE9FEE9C}" type="presParOf" srcId="{B30C0B8D-D980-4E28-8A45-CE4B2021A4F1}" destId="{812DAA92-ABCA-49CE-B842-1A1B433221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FB13F6-03DF-4ADE-AE5F-4D15CA42A7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A635D-13FA-4311-B548-EBE98E88B964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ru-RU" dirty="0" smtClean="0"/>
            <a:t>Торцы модуля выполнены под конус для максимальной ветроустойчивости. Модуль используется автономно.</a:t>
          </a:r>
          <a:endParaRPr lang="ru-RU" dirty="0"/>
        </a:p>
      </dgm:t>
    </dgm:pt>
    <dgm:pt modelId="{39D860D1-4B3A-4EB9-9DC8-61C0D2EA6934}" type="parTrans" cxnId="{4B783DF1-0E5A-43F0-9836-7DBD538ACE59}">
      <dgm:prSet/>
      <dgm:spPr/>
      <dgm:t>
        <a:bodyPr/>
        <a:lstStyle/>
        <a:p>
          <a:pPr algn="ctr"/>
          <a:endParaRPr lang="ru-RU"/>
        </a:p>
      </dgm:t>
    </dgm:pt>
    <dgm:pt modelId="{AFAEA820-709B-40A5-A155-27EF58D38F21}" type="sibTrans" cxnId="{4B783DF1-0E5A-43F0-9836-7DBD538ACE59}">
      <dgm:prSet/>
      <dgm:spPr/>
      <dgm:t>
        <a:bodyPr/>
        <a:lstStyle/>
        <a:p>
          <a:pPr algn="ctr"/>
          <a:endParaRPr lang="ru-RU"/>
        </a:p>
      </dgm:t>
    </dgm:pt>
    <dgm:pt modelId="{C61BB0A8-4F0B-403A-A6A8-B1E5CB9A0D3D}" type="pres">
      <dgm:prSet presAssocID="{FDFB13F6-03DF-4ADE-AE5F-4D15CA42A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FFE8A-9A33-4CC6-A9B1-F6B657E97F65}" type="pres">
      <dgm:prSet presAssocID="{0EDA635D-13FA-4311-B548-EBE98E88B964}" presName="parentText" presStyleLbl="node1" presStyleIdx="0" presStyleCnt="1" custLinFactNeighborX="-19643" custLinFactNeighborY="-9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83DF1-0E5A-43F0-9836-7DBD538ACE59}" srcId="{FDFB13F6-03DF-4ADE-AE5F-4D15CA42A707}" destId="{0EDA635D-13FA-4311-B548-EBE98E88B964}" srcOrd="0" destOrd="0" parTransId="{39D860D1-4B3A-4EB9-9DC8-61C0D2EA6934}" sibTransId="{AFAEA820-709B-40A5-A155-27EF58D38F21}"/>
    <dgm:cxn modelId="{7F80102D-E59C-4540-8272-4621AD211FFE}" type="presOf" srcId="{0EDA635D-13FA-4311-B548-EBE98E88B964}" destId="{062FFE8A-9A33-4CC6-A9B1-F6B657E97F65}" srcOrd="0" destOrd="0" presId="urn:microsoft.com/office/officeart/2005/8/layout/vList2"/>
    <dgm:cxn modelId="{A06D3C0E-0744-413A-95B9-20F938178283}" type="presOf" srcId="{FDFB13F6-03DF-4ADE-AE5F-4D15CA42A707}" destId="{C61BB0A8-4F0B-403A-A6A8-B1E5CB9A0D3D}" srcOrd="0" destOrd="0" presId="urn:microsoft.com/office/officeart/2005/8/layout/vList2"/>
    <dgm:cxn modelId="{A709564F-D469-49EE-9D54-0A1164DD43EA}" type="presParOf" srcId="{C61BB0A8-4F0B-403A-A6A8-B1E5CB9A0D3D}" destId="{062FFE8A-9A33-4CC6-A9B1-F6B657E97F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31B23A-90DA-4A14-AE90-EF729D4A79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61AEC-7014-48BF-97DB-76907BB807AF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1600" b="1" dirty="0" smtClean="0"/>
            <a:t>МПУ</a:t>
          </a:r>
        </a:p>
        <a:p>
          <a:pPr algn="l" rtl="0"/>
          <a:r>
            <a:rPr lang="ru-RU" sz="1600" b="1" dirty="0" smtClean="0"/>
            <a:t>Размеры: </a:t>
          </a:r>
          <a:r>
            <a:rPr lang="ru-RU" sz="1600" b="1" dirty="0" smtClean="0"/>
            <a:t>9200х4700х2700 мм </a:t>
          </a:r>
          <a:endParaRPr lang="ru-RU" sz="1600" b="1" dirty="0" smtClean="0"/>
        </a:p>
        <a:p>
          <a:pPr algn="l" rtl="0"/>
          <a:r>
            <a:rPr lang="ru-RU" sz="1600" b="1" dirty="0" smtClean="0"/>
            <a:t>Вес: 150 кг </a:t>
          </a:r>
        </a:p>
        <a:p>
          <a:pPr algn="l" rtl="0"/>
          <a:r>
            <a:rPr lang="ru-RU" sz="1600" b="1" dirty="0" smtClean="0"/>
            <a:t>Полезный объём: 70,7 м</a:t>
          </a:r>
          <a:r>
            <a:rPr lang="ru-RU" sz="1600" dirty="0" smtClean="0"/>
            <a:t>³</a:t>
          </a:r>
          <a:r>
            <a:rPr lang="ru-RU" sz="1600" b="1" dirty="0" smtClean="0"/>
            <a:t> </a:t>
          </a:r>
        </a:p>
        <a:p>
          <a:pPr algn="l" rtl="0"/>
          <a:r>
            <a:rPr lang="ru-RU" sz="1600" b="1" dirty="0" smtClean="0"/>
            <a:t>Полезная площадь: 38,7 м</a:t>
          </a:r>
          <a:r>
            <a:rPr lang="ru-RU" sz="1600" dirty="0" smtClean="0"/>
            <a:t>²</a:t>
          </a:r>
          <a:endParaRPr lang="ru-RU" sz="1600" b="1" dirty="0"/>
        </a:p>
      </dgm:t>
    </dgm:pt>
    <dgm:pt modelId="{5C731A6F-8FAA-4B8B-8315-0700EDAC8854}" type="parTrans" cxnId="{89ADB929-6E54-4C99-B085-D0DEFDB7CCA9}">
      <dgm:prSet/>
      <dgm:spPr/>
      <dgm:t>
        <a:bodyPr/>
        <a:lstStyle/>
        <a:p>
          <a:endParaRPr lang="ru-RU"/>
        </a:p>
      </dgm:t>
    </dgm:pt>
    <dgm:pt modelId="{AC8BB0FB-5DC7-45CB-8461-1F42B69807D6}" type="sibTrans" cxnId="{89ADB929-6E54-4C99-B085-D0DEFDB7CCA9}">
      <dgm:prSet/>
      <dgm:spPr/>
      <dgm:t>
        <a:bodyPr/>
        <a:lstStyle/>
        <a:p>
          <a:endParaRPr lang="ru-RU"/>
        </a:p>
      </dgm:t>
    </dgm:pt>
    <dgm:pt modelId="{B30C0B8D-D980-4E28-8A45-CE4B2021A4F1}" type="pres">
      <dgm:prSet presAssocID="{3531B23A-90DA-4A14-AE90-EF729D4A79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DAA92-ABCA-49CE-B842-1A1B433221AA}" type="pres">
      <dgm:prSet presAssocID="{8F161AEC-7014-48BF-97DB-76907BB807AF}" presName="parentText" presStyleLbl="node1" presStyleIdx="0" presStyleCnt="1" custScaleX="100000" custScaleY="321444" custLinFactNeighborX="-2500" custLinFactNeighborY="-65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2C685-1F33-44FF-B424-1EDB4AB3780E}" type="presOf" srcId="{3531B23A-90DA-4A14-AE90-EF729D4A79ED}" destId="{B30C0B8D-D980-4E28-8A45-CE4B2021A4F1}" srcOrd="0" destOrd="0" presId="urn:microsoft.com/office/officeart/2005/8/layout/vList2"/>
    <dgm:cxn modelId="{89ADB929-6E54-4C99-B085-D0DEFDB7CCA9}" srcId="{3531B23A-90DA-4A14-AE90-EF729D4A79ED}" destId="{8F161AEC-7014-48BF-97DB-76907BB807AF}" srcOrd="0" destOrd="0" parTransId="{5C731A6F-8FAA-4B8B-8315-0700EDAC8854}" sibTransId="{AC8BB0FB-5DC7-45CB-8461-1F42B69807D6}"/>
    <dgm:cxn modelId="{96019988-1D8D-4842-A98A-8BF684764439}" type="presOf" srcId="{8F161AEC-7014-48BF-97DB-76907BB807AF}" destId="{812DAA92-ABCA-49CE-B842-1A1B433221AA}" srcOrd="0" destOrd="0" presId="urn:microsoft.com/office/officeart/2005/8/layout/vList2"/>
    <dgm:cxn modelId="{2DF793F3-6512-44F4-9848-7144E7C37812}" type="presParOf" srcId="{B30C0B8D-D980-4E28-8A45-CE4B2021A4F1}" destId="{812DAA92-ABCA-49CE-B842-1A1B433221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3756D-F25F-4FCD-9E70-10B311F461E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00672-9D15-4B2D-AE90-6FA668121C9F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Модуль с системами жизнеобеспечения помещается в легковой автомобиль типа «универсал»</a:t>
          </a:r>
          <a:endParaRPr lang="ru-RU" b="1" dirty="0">
            <a:solidFill>
              <a:schemeClr val="bg1"/>
            </a:solidFill>
          </a:endParaRPr>
        </a:p>
      </dgm:t>
    </dgm:pt>
    <dgm:pt modelId="{7FCB88AD-56D9-489A-8DF2-0E34BEBB1E49}" type="parTrans" cxnId="{6F13C306-C1A0-496D-B43B-1F5ECEDAE930}">
      <dgm:prSet/>
      <dgm:spPr/>
      <dgm:t>
        <a:bodyPr/>
        <a:lstStyle/>
        <a:p>
          <a:endParaRPr lang="ru-RU"/>
        </a:p>
      </dgm:t>
    </dgm:pt>
    <dgm:pt modelId="{B02F5FBA-A636-4303-8C37-81EAC4AC66C1}" type="sibTrans" cxnId="{6F13C306-C1A0-496D-B43B-1F5ECEDAE930}">
      <dgm:prSet/>
      <dgm:spPr/>
      <dgm:t>
        <a:bodyPr/>
        <a:lstStyle/>
        <a:p>
          <a:endParaRPr lang="ru-RU"/>
        </a:p>
      </dgm:t>
    </dgm:pt>
    <dgm:pt modelId="{941994D4-9928-4262-B343-E1E561A63EF2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1"/>
              </a:solidFill>
            </a:rPr>
            <a:t>Модуль     поставляется с внутренней электропроводкой</a:t>
          </a:r>
          <a:endParaRPr lang="ru-RU" b="1" dirty="0">
            <a:solidFill>
              <a:schemeClr val="bg1"/>
            </a:solidFill>
          </a:endParaRPr>
        </a:p>
      </dgm:t>
    </dgm:pt>
    <dgm:pt modelId="{68C7B3E7-6CD9-4958-BAEF-BC70888FEF08}" type="parTrans" cxnId="{7A2ECBDC-227D-4E02-93BD-3F4B648AE0F4}">
      <dgm:prSet/>
      <dgm:spPr/>
      <dgm:t>
        <a:bodyPr/>
        <a:lstStyle/>
        <a:p>
          <a:endParaRPr lang="ru-RU"/>
        </a:p>
      </dgm:t>
    </dgm:pt>
    <dgm:pt modelId="{B65E3A55-0E17-443C-A6CF-2513C5C78950}" type="sibTrans" cxnId="{7A2ECBDC-227D-4E02-93BD-3F4B648AE0F4}">
      <dgm:prSet/>
      <dgm:spPr/>
      <dgm:t>
        <a:bodyPr/>
        <a:lstStyle/>
        <a:p>
          <a:endParaRPr lang="ru-RU"/>
        </a:p>
      </dgm:t>
    </dgm:pt>
    <dgm:pt modelId="{C3D12A84-EDF4-4302-9B43-1202350F7C65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Обшивки могут быть выполнены из огнестойкого материала</a:t>
          </a:r>
          <a:endParaRPr lang="ru-RU" b="1" dirty="0">
            <a:solidFill>
              <a:schemeClr val="bg1"/>
            </a:solidFill>
          </a:endParaRPr>
        </a:p>
      </dgm:t>
    </dgm:pt>
    <dgm:pt modelId="{B3BAEAC0-B1D6-4DE1-9696-9B183E280790}" type="parTrans" cxnId="{4603028A-8BE4-4C14-B725-92AABFB7C390}">
      <dgm:prSet/>
      <dgm:spPr/>
      <dgm:t>
        <a:bodyPr/>
        <a:lstStyle/>
        <a:p>
          <a:endParaRPr lang="ru-RU"/>
        </a:p>
      </dgm:t>
    </dgm:pt>
    <dgm:pt modelId="{9C7C7074-0B8B-4D05-BB86-E3001D56D4CF}" type="sibTrans" cxnId="{4603028A-8BE4-4C14-B725-92AABFB7C390}">
      <dgm:prSet/>
      <dgm:spPr/>
      <dgm:t>
        <a:bodyPr/>
        <a:lstStyle/>
        <a:p>
          <a:endParaRPr lang="ru-RU"/>
        </a:p>
      </dgm:t>
    </dgm:pt>
    <dgm:pt modelId="{9A3A888C-7042-47E0-AAC6-AC48F2A0538B}" type="pres">
      <dgm:prSet presAssocID="{9753756D-F25F-4FCD-9E70-10B311F461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DC374-9CDC-430A-9E4A-1FCCD69C595A}" type="pres">
      <dgm:prSet presAssocID="{97A00672-9D15-4B2D-AE90-6FA668121C9F}" presName="circ1" presStyleLbl="vennNode1" presStyleIdx="0" presStyleCnt="3" custScaleX="106754" custScaleY="101691"/>
      <dgm:spPr/>
      <dgm:t>
        <a:bodyPr/>
        <a:lstStyle/>
        <a:p>
          <a:endParaRPr lang="ru-RU"/>
        </a:p>
      </dgm:t>
    </dgm:pt>
    <dgm:pt modelId="{CC5D0180-977F-4405-9D79-FA04C9919539}" type="pres">
      <dgm:prSet presAssocID="{97A00672-9D15-4B2D-AE90-6FA668121C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834CB-2E65-4E9A-AB18-027669BACFDA}" type="pres">
      <dgm:prSet presAssocID="{C3D12A84-EDF4-4302-9B43-1202350F7C65}" presName="circ2" presStyleLbl="vennNode1" presStyleIdx="1" presStyleCnt="3" custScaleX="106863" custLinFactNeighborX="6724" custLinFactNeighborY="-43"/>
      <dgm:spPr/>
      <dgm:t>
        <a:bodyPr/>
        <a:lstStyle/>
        <a:p>
          <a:endParaRPr lang="ru-RU"/>
        </a:p>
      </dgm:t>
    </dgm:pt>
    <dgm:pt modelId="{7DD3352D-B106-474D-B308-FBE5641C223A}" type="pres">
      <dgm:prSet presAssocID="{C3D12A84-EDF4-4302-9B43-1202350F7C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2B853-D724-43E5-A538-592AFD546C00}" type="pres">
      <dgm:prSet presAssocID="{941994D4-9928-4262-B343-E1E561A63EF2}" presName="circ3" presStyleLbl="vennNode1" presStyleIdx="2" presStyleCnt="3" custScaleX="110415"/>
      <dgm:spPr/>
      <dgm:t>
        <a:bodyPr/>
        <a:lstStyle/>
        <a:p>
          <a:endParaRPr lang="ru-RU"/>
        </a:p>
      </dgm:t>
    </dgm:pt>
    <dgm:pt modelId="{D4B24ED6-DF8B-41C5-B3E7-1E859E2CD704}" type="pres">
      <dgm:prSet presAssocID="{941994D4-9928-4262-B343-E1E561A63E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BFBD8-F873-49DF-B16F-E887A7C8ABF0}" type="presOf" srcId="{941994D4-9928-4262-B343-E1E561A63EF2}" destId="{D4B24ED6-DF8B-41C5-B3E7-1E859E2CD704}" srcOrd="1" destOrd="0" presId="urn:microsoft.com/office/officeart/2005/8/layout/venn1"/>
    <dgm:cxn modelId="{D1833783-9A10-43D6-BD65-95F67C7E513C}" type="presOf" srcId="{941994D4-9928-4262-B343-E1E561A63EF2}" destId="{34D2B853-D724-43E5-A538-592AFD546C00}" srcOrd="0" destOrd="0" presId="urn:microsoft.com/office/officeart/2005/8/layout/venn1"/>
    <dgm:cxn modelId="{B363938B-CB7B-4C9C-AC55-EAD0A709CC2A}" type="presOf" srcId="{C3D12A84-EDF4-4302-9B43-1202350F7C65}" destId="{0A1834CB-2E65-4E9A-AB18-027669BACFDA}" srcOrd="0" destOrd="0" presId="urn:microsoft.com/office/officeart/2005/8/layout/venn1"/>
    <dgm:cxn modelId="{4603028A-8BE4-4C14-B725-92AABFB7C390}" srcId="{9753756D-F25F-4FCD-9E70-10B311F461E8}" destId="{C3D12A84-EDF4-4302-9B43-1202350F7C65}" srcOrd="1" destOrd="0" parTransId="{B3BAEAC0-B1D6-4DE1-9696-9B183E280790}" sibTransId="{9C7C7074-0B8B-4D05-BB86-E3001D56D4CF}"/>
    <dgm:cxn modelId="{7A2ECBDC-227D-4E02-93BD-3F4B648AE0F4}" srcId="{9753756D-F25F-4FCD-9E70-10B311F461E8}" destId="{941994D4-9928-4262-B343-E1E561A63EF2}" srcOrd="2" destOrd="0" parTransId="{68C7B3E7-6CD9-4958-BAEF-BC70888FEF08}" sibTransId="{B65E3A55-0E17-443C-A6CF-2513C5C78950}"/>
    <dgm:cxn modelId="{5E066F68-6366-4E30-8B7C-3A0FAA07BDD1}" type="presOf" srcId="{9753756D-F25F-4FCD-9E70-10B311F461E8}" destId="{9A3A888C-7042-47E0-AAC6-AC48F2A0538B}" srcOrd="0" destOrd="0" presId="urn:microsoft.com/office/officeart/2005/8/layout/venn1"/>
    <dgm:cxn modelId="{6F13C306-C1A0-496D-B43B-1F5ECEDAE930}" srcId="{9753756D-F25F-4FCD-9E70-10B311F461E8}" destId="{97A00672-9D15-4B2D-AE90-6FA668121C9F}" srcOrd="0" destOrd="0" parTransId="{7FCB88AD-56D9-489A-8DF2-0E34BEBB1E49}" sibTransId="{B02F5FBA-A636-4303-8C37-81EAC4AC66C1}"/>
    <dgm:cxn modelId="{361E3138-E23E-4591-B302-B4D62032874C}" type="presOf" srcId="{97A00672-9D15-4B2D-AE90-6FA668121C9F}" destId="{CC5D0180-977F-4405-9D79-FA04C9919539}" srcOrd="1" destOrd="0" presId="urn:microsoft.com/office/officeart/2005/8/layout/venn1"/>
    <dgm:cxn modelId="{DA3B332B-B969-4032-8FDE-0B001848F998}" type="presOf" srcId="{97A00672-9D15-4B2D-AE90-6FA668121C9F}" destId="{D52DC374-9CDC-430A-9E4A-1FCCD69C595A}" srcOrd="0" destOrd="0" presId="urn:microsoft.com/office/officeart/2005/8/layout/venn1"/>
    <dgm:cxn modelId="{EDDC6B60-7551-460C-9EF3-BBA2C11E52DA}" type="presOf" srcId="{C3D12A84-EDF4-4302-9B43-1202350F7C65}" destId="{7DD3352D-B106-474D-B308-FBE5641C223A}" srcOrd="1" destOrd="0" presId="urn:microsoft.com/office/officeart/2005/8/layout/venn1"/>
    <dgm:cxn modelId="{310125BB-EFB2-4B97-B74E-CFAF8160E0F7}" type="presParOf" srcId="{9A3A888C-7042-47E0-AAC6-AC48F2A0538B}" destId="{D52DC374-9CDC-430A-9E4A-1FCCD69C595A}" srcOrd="0" destOrd="0" presId="urn:microsoft.com/office/officeart/2005/8/layout/venn1"/>
    <dgm:cxn modelId="{92AC512B-0CFF-4362-A392-E3E35C473247}" type="presParOf" srcId="{9A3A888C-7042-47E0-AAC6-AC48F2A0538B}" destId="{CC5D0180-977F-4405-9D79-FA04C9919539}" srcOrd="1" destOrd="0" presId="urn:microsoft.com/office/officeart/2005/8/layout/venn1"/>
    <dgm:cxn modelId="{05D46DA4-1A8A-46A0-AC85-9FFD52E93CC0}" type="presParOf" srcId="{9A3A888C-7042-47E0-AAC6-AC48F2A0538B}" destId="{0A1834CB-2E65-4E9A-AB18-027669BACFDA}" srcOrd="2" destOrd="0" presId="urn:microsoft.com/office/officeart/2005/8/layout/venn1"/>
    <dgm:cxn modelId="{51EC3834-6400-450E-B573-E20C207A9EEA}" type="presParOf" srcId="{9A3A888C-7042-47E0-AAC6-AC48F2A0538B}" destId="{7DD3352D-B106-474D-B308-FBE5641C223A}" srcOrd="3" destOrd="0" presId="urn:microsoft.com/office/officeart/2005/8/layout/venn1"/>
    <dgm:cxn modelId="{44C95C91-168E-431E-A0C6-8226EE6FA730}" type="presParOf" srcId="{9A3A888C-7042-47E0-AAC6-AC48F2A0538B}" destId="{34D2B853-D724-43E5-A538-592AFD546C00}" srcOrd="4" destOrd="0" presId="urn:microsoft.com/office/officeart/2005/8/layout/venn1"/>
    <dgm:cxn modelId="{D5BBE5FE-6D6C-4BC3-8C0F-E913DC2A5837}" type="presParOf" srcId="{9A3A888C-7042-47E0-AAC6-AC48F2A0538B}" destId="{D4B24ED6-DF8B-41C5-B3E7-1E859E2CD7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01E2D-B646-4DED-A982-1629ED273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106D4-B331-4BE2-AD66-585236FC7217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2000" dirty="0" smtClean="0"/>
            <a:t>Сферы применения:</a:t>
          </a:r>
          <a:endParaRPr lang="ru-RU" sz="2000" dirty="0"/>
        </a:p>
      </dgm:t>
    </dgm:pt>
    <dgm:pt modelId="{2805F8CB-8F74-4B81-A7E4-4088EED206E1}" type="parTrans" cxnId="{1AD33754-795C-49CC-8A66-8D522330955C}">
      <dgm:prSet/>
      <dgm:spPr/>
      <dgm:t>
        <a:bodyPr/>
        <a:lstStyle/>
        <a:p>
          <a:endParaRPr lang="ru-RU"/>
        </a:p>
      </dgm:t>
    </dgm:pt>
    <dgm:pt modelId="{CE9708B6-5DE1-4386-BFBB-D0F96FD1C299}" type="sibTrans" cxnId="{1AD33754-795C-49CC-8A66-8D522330955C}">
      <dgm:prSet/>
      <dgm:spPr/>
      <dgm:t>
        <a:bodyPr/>
        <a:lstStyle/>
        <a:p>
          <a:endParaRPr lang="ru-RU"/>
        </a:p>
      </dgm:t>
    </dgm:pt>
    <dgm:pt modelId="{42835466-74FF-405E-B26E-A6FC320ED181}" type="pres">
      <dgm:prSet presAssocID="{74B01E2D-B646-4DED-A982-1629ED273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80EEB-573D-41E9-8008-3D2E12845B26}" type="pres">
      <dgm:prSet presAssocID="{AB6106D4-B331-4BE2-AD66-585236FC7217}" presName="parentText" presStyleLbl="node1" presStyleIdx="0" presStyleCnt="1" custScaleX="39572" custLinFactNeighborX="-5187" custLinFactNeighborY="-1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B6FA7-5948-4457-9804-A1AA26008684}" type="presOf" srcId="{74B01E2D-B646-4DED-A982-1629ED273103}" destId="{42835466-74FF-405E-B26E-A6FC320ED181}" srcOrd="0" destOrd="0" presId="urn:microsoft.com/office/officeart/2005/8/layout/vList2"/>
    <dgm:cxn modelId="{1AD33754-795C-49CC-8A66-8D522330955C}" srcId="{74B01E2D-B646-4DED-A982-1629ED273103}" destId="{AB6106D4-B331-4BE2-AD66-585236FC7217}" srcOrd="0" destOrd="0" parTransId="{2805F8CB-8F74-4B81-A7E4-4088EED206E1}" sibTransId="{CE9708B6-5DE1-4386-BFBB-D0F96FD1C299}"/>
    <dgm:cxn modelId="{71AD443A-08CF-421C-8F76-358C15807249}" type="presOf" srcId="{AB6106D4-B331-4BE2-AD66-585236FC7217}" destId="{B2E80EEB-573D-41E9-8008-3D2E12845B26}" srcOrd="0" destOrd="0" presId="urn:microsoft.com/office/officeart/2005/8/layout/vList2"/>
    <dgm:cxn modelId="{5AD8D0A6-21DF-4BB5-9448-D2DF94F5B601}" type="presParOf" srcId="{42835466-74FF-405E-B26E-A6FC320ED181}" destId="{B2E80EEB-573D-41E9-8008-3D2E12845B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97F22-A04B-420C-9D79-21C43250A2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A32EA-CDC7-44BE-BDFE-66F60E0F719F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Оперативное разворачивание в полевых условиях медицинских госпиталей, мобильных штабов, центров управления, санитарно-бытовых и жилых помещений</a:t>
          </a:r>
          <a:endParaRPr lang="ru-RU" dirty="0"/>
        </a:p>
      </dgm:t>
    </dgm:pt>
    <dgm:pt modelId="{B6A458DD-C02C-46B5-A54C-4C57D8AE7AC1}" type="parTrans" cxnId="{0D6F5DC9-8981-4687-B70A-64407BFDF2C3}">
      <dgm:prSet/>
      <dgm:spPr/>
      <dgm:t>
        <a:bodyPr/>
        <a:lstStyle/>
        <a:p>
          <a:endParaRPr lang="ru-RU"/>
        </a:p>
      </dgm:t>
    </dgm:pt>
    <dgm:pt modelId="{6FEB00D6-5501-4FEC-8CFB-992F89BE0A15}" type="sibTrans" cxnId="{0D6F5DC9-8981-4687-B70A-64407BFDF2C3}">
      <dgm:prSet/>
      <dgm:spPr/>
      <dgm:t>
        <a:bodyPr/>
        <a:lstStyle/>
        <a:p>
          <a:endParaRPr lang="ru-RU"/>
        </a:p>
      </dgm:t>
    </dgm:pt>
    <dgm:pt modelId="{671A7657-3F9C-412F-BB19-F5EE4945F731}" type="pres">
      <dgm:prSet presAssocID="{48297F22-A04B-420C-9D79-21C43250A2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AE907-6BC8-4376-9B49-D3A8C71A7BB9}" type="pres">
      <dgm:prSet presAssocID="{62EA32EA-CDC7-44BE-BDFE-66F60E0F719F}" presName="parentText" presStyleLbl="node1" presStyleIdx="0" presStyleCnt="1" custLinFactNeighborX="6383" custLinFactNeighborY="1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7F62B-4A03-4498-98BE-CFDEBF770D49}" type="presOf" srcId="{48297F22-A04B-420C-9D79-21C43250A2DE}" destId="{671A7657-3F9C-412F-BB19-F5EE4945F731}" srcOrd="0" destOrd="0" presId="urn:microsoft.com/office/officeart/2005/8/layout/vList2"/>
    <dgm:cxn modelId="{F11FE777-6D53-4545-B34B-DD5C4A6CA5E7}" type="presOf" srcId="{62EA32EA-CDC7-44BE-BDFE-66F60E0F719F}" destId="{DFDAE907-6BC8-4376-9B49-D3A8C71A7BB9}" srcOrd="0" destOrd="0" presId="urn:microsoft.com/office/officeart/2005/8/layout/vList2"/>
    <dgm:cxn modelId="{0D6F5DC9-8981-4687-B70A-64407BFDF2C3}" srcId="{48297F22-A04B-420C-9D79-21C43250A2DE}" destId="{62EA32EA-CDC7-44BE-BDFE-66F60E0F719F}" srcOrd="0" destOrd="0" parTransId="{B6A458DD-C02C-46B5-A54C-4C57D8AE7AC1}" sibTransId="{6FEB00D6-5501-4FEC-8CFB-992F89BE0A15}"/>
    <dgm:cxn modelId="{2B3ACBB4-945E-488D-A356-8E29DDB2A976}" type="presParOf" srcId="{671A7657-3F9C-412F-BB19-F5EE4945F731}" destId="{DFDAE907-6BC8-4376-9B49-D3A8C71A7B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78A327-99D8-4357-A781-D4CA1E8D3D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2FBF1-5A1C-4A55-9F74-7CD1A69F6DEC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ru-RU" dirty="0" smtClean="0"/>
            <a:t>Размещение личного состава и гражданского населения при проведении спасательных операций, ликвидации последствий стихийных бедствий, аварий и катастроф</a:t>
          </a:r>
          <a:endParaRPr lang="ru-RU" dirty="0"/>
        </a:p>
      </dgm:t>
    </dgm:pt>
    <dgm:pt modelId="{DF7E9CD2-C68C-4EF2-B31D-11A9D7F5007A}" type="parTrans" cxnId="{682FAE13-3300-46B2-B02C-1F847D9699B8}">
      <dgm:prSet/>
      <dgm:spPr/>
      <dgm:t>
        <a:bodyPr/>
        <a:lstStyle/>
        <a:p>
          <a:endParaRPr lang="ru-RU"/>
        </a:p>
      </dgm:t>
    </dgm:pt>
    <dgm:pt modelId="{07EB38A5-BB97-44D0-A77D-744AFF4FC31D}" type="sibTrans" cxnId="{682FAE13-3300-46B2-B02C-1F847D9699B8}">
      <dgm:prSet/>
      <dgm:spPr/>
      <dgm:t>
        <a:bodyPr/>
        <a:lstStyle/>
        <a:p>
          <a:endParaRPr lang="ru-RU"/>
        </a:p>
      </dgm:t>
    </dgm:pt>
    <dgm:pt modelId="{E320EF09-3C9F-4940-B262-48C4D55B5722}" type="pres">
      <dgm:prSet presAssocID="{3E78A327-99D8-4357-A781-D4CA1E8D3D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D2890-2040-4F24-AC79-207CAD8388A0}" type="pres">
      <dgm:prSet presAssocID="{B972FBF1-5A1C-4A55-9F74-7CD1A69F6DEC}" presName="parentText" presStyleLbl="node1" presStyleIdx="0" presStyleCnt="1" custLinFactNeighborY="-22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D8AF4-5985-464B-9E14-9C86D16B1BC9}" type="presOf" srcId="{3E78A327-99D8-4357-A781-D4CA1E8D3D8B}" destId="{E320EF09-3C9F-4940-B262-48C4D55B5722}" srcOrd="0" destOrd="0" presId="urn:microsoft.com/office/officeart/2005/8/layout/vList2"/>
    <dgm:cxn modelId="{682FAE13-3300-46B2-B02C-1F847D9699B8}" srcId="{3E78A327-99D8-4357-A781-D4CA1E8D3D8B}" destId="{B972FBF1-5A1C-4A55-9F74-7CD1A69F6DEC}" srcOrd="0" destOrd="0" parTransId="{DF7E9CD2-C68C-4EF2-B31D-11A9D7F5007A}" sibTransId="{07EB38A5-BB97-44D0-A77D-744AFF4FC31D}"/>
    <dgm:cxn modelId="{7B951170-4EEA-438D-B2A3-36FBFF36487E}" type="presOf" srcId="{B972FBF1-5A1C-4A55-9F74-7CD1A69F6DEC}" destId="{061D2890-2040-4F24-AC79-207CAD8388A0}" srcOrd="0" destOrd="0" presId="urn:microsoft.com/office/officeart/2005/8/layout/vList2"/>
    <dgm:cxn modelId="{7EB336EB-6B36-4B09-BF74-3E4A24C73D67}" type="presParOf" srcId="{E320EF09-3C9F-4940-B262-48C4D55B5722}" destId="{061D2890-2040-4F24-AC79-207CAD8388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0040CD-27DC-49F5-80DC-37DE6A486E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BADF8-07B1-4253-BE27-B4B1AC5DB412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ru-RU" dirty="0" smtClean="0"/>
            <a:t>Использование в качестве временного жилья при проведении работ в труднодоступных районах без наличия крупной транспортировочной техники</a:t>
          </a:r>
          <a:endParaRPr lang="ru-RU" dirty="0"/>
        </a:p>
      </dgm:t>
    </dgm:pt>
    <dgm:pt modelId="{983977A8-5889-4568-86C1-33B7D693B628}" type="parTrans" cxnId="{32750154-5B45-4FA4-A3E9-6CEB449FF148}">
      <dgm:prSet/>
      <dgm:spPr/>
      <dgm:t>
        <a:bodyPr/>
        <a:lstStyle/>
        <a:p>
          <a:endParaRPr lang="ru-RU"/>
        </a:p>
      </dgm:t>
    </dgm:pt>
    <dgm:pt modelId="{325AFC76-3FE2-4FE2-81F3-E3CA64FEF154}" type="sibTrans" cxnId="{32750154-5B45-4FA4-A3E9-6CEB449FF148}">
      <dgm:prSet/>
      <dgm:spPr/>
      <dgm:t>
        <a:bodyPr/>
        <a:lstStyle/>
        <a:p>
          <a:endParaRPr lang="ru-RU"/>
        </a:p>
      </dgm:t>
    </dgm:pt>
    <dgm:pt modelId="{C23E07A8-D5B2-4592-AEDD-AFDFA8F9E645}" type="pres">
      <dgm:prSet presAssocID="{B90040CD-27DC-49F5-80DC-37DE6A486E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D48DD-498A-411D-90BD-9DAF9217E7C8}" type="pres">
      <dgm:prSet presAssocID="{018BADF8-07B1-4253-BE27-B4B1AC5DB412}" presName="parentText" presStyleLbl="node1" presStyleIdx="0" presStyleCnt="1" custScaleX="100000" custScaleY="99973" custLinFactNeighborX="-3832" custLinFactNeighborY="-60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50154-5B45-4FA4-A3E9-6CEB449FF148}" srcId="{B90040CD-27DC-49F5-80DC-37DE6A486E94}" destId="{018BADF8-07B1-4253-BE27-B4B1AC5DB412}" srcOrd="0" destOrd="0" parTransId="{983977A8-5889-4568-86C1-33B7D693B628}" sibTransId="{325AFC76-3FE2-4FE2-81F3-E3CA64FEF154}"/>
    <dgm:cxn modelId="{F4BDFCB8-DCF9-4B26-96EA-6BA1111A22A3}" type="presOf" srcId="{B90040CD-27DC-49F5-80DC-37DE6A486E94}" destId="{C23E07A8-D5B2-4592-AEDD-AFDFA8F9E645}" srcOrd="0" destOrd="0" presId="urn:microsoft.com/office/officeart/2005/8/layout/vList2"/>
    <dgm:cxn modelId="{833B4A7A-BC65-4667-A254-92F4F7ED7D18}" type="presOf" srcId="{018BADF8-07B1-4253-BE27-B4B1AC5DB412}" destId="{CD8D48DD-498A-411D-90BD-9DAF9217E7C8}" srcOrd="0" destOrd="0" presId="urn:microsoft.com/office/officeart/2005/8/layout/vList2"/>
    <dgm:cxn modelId="{12B04604-D7E0-48BD-8869-D701EE6F5B56}" type="presParOf" srcId="{C23E07A8-D5B2-4592-AEDD-AFDFA8F9E645}" destId="{CD8D48DD-498A-411D-90BD-9DAF9217E7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0A2116-CEC5-45A2-ACBA-C3320CDB477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4ECAC-A44C-450F-B634-25BD040C0821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Основными преимуществами БВПС с каркасом из прорезиненной ткани являются:</a:t>
          </a:r>
          <a:endParaRPr lang="ru-RU" dirty="0"/>
        </a:p>
      </dgm:t>
    </dgm:pt>
    <dgm:pt modelId="{202EACEA-FB7B-4127-9DF3-A509CE8BD7A9}" type="parTrans" cxnId="{EA41BBA8-9322-4F67-84B4-889D452F56FB}">
      <dgm:prSet/>
      <dgm:spPr/>
      <dgm:t>
        <a:bodyPr/>
        <a:lstStyle/>
        <a:p>
          <a:endParaRPr lang="ru-RU"/>
        </a:p>
      </dgm:t>
    </dgm:pt>
    <dgm:pt modelId="{F86F47C8-8EA0-4E8E-BCC3-FC454797D82E}" type="sibTrans" cxnId="{EA41BBA8-9322-4F67-84B4-889D452F56FB}">
      <dgm:prSet/>
      <dgm:spPr/>
      <dgm:t>
        <a:bodyPr/>
        <a:lstStyle/>
        <a:p>
          <a:endParaRPr lang="ru-RU"/>
        </a:p>
      </dgm:t>
    </dgm:pt>
    <dgm:pt modelId="{FC663C9E-E683-4CB9-ACE0-3C30ABB13FB1}">
      <dgm:prSet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dirty="0" smtClean="0"/>
            <a:t>Малый вес (модуль 50 кв. метров – весит 150кг)</a:t>
          </a:r>
          <a:endParaRPr lang="ru-RU" dirty="0"/>
        </a:p>
      </dgm:t>
    </dgm:pt>
    <dgm:pt modelId="{F3E50A98-FB0B-4EB6-85B4-93EC8D325D89}" type="parTrans" cxnId="{760D08A3-2595-4F22-A6FC-541C9A99989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2357AAE-683B-409A-8BBD-EFF8DBB9A87C}" type="sibTrans" cxnId="{760D08A3-2595-4F22-A6FC-541C9A99989B}">
      <dgm:prSet/>
      <dgm:spPr/>
      <dgm:t>
        <a:bodyPr/>
        <a:lstStyle/>
        <a:p>
          <a:endParaRPr lang="ru-RU"/>
        </a:p>
      </dgm:t>
    </dgm:pt>
    <dgm:pt modelId="{4898F915-2B20-4C18-BEB6-7B3E9FD5EC3A}">
      <dgm:prSet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dirty="0" smtClean="0"/>
            <a:t>Высокая скорость разворачивания (модуль 50 кв. метров – 5 минут)</a:t>
          </a:r>
          <a:endParaRPr lang="ru-RU" dirty="0"/>
        </a:p>
      </dgm:t>
    </dgm:pt>
    <dgm:pt modelId="{A3FF476C-22B2-4283-A3DD-E6980E059D80}" type="parTrans" cxnId="{C8157E4F-8209-458F-A66B-3AAA58ADA7D1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BC19645-005D-49A4-A4CB-5D4C50B44127}" type="sibTrans" cxnId="{C8157E4F-8209-458F-A66B-3AAA58ADA7D1}">
      <dgm:prSet/>
      <dgm:spPr/>
      <dgm:t>
        <a:bodyPr/>
        <a:lstStyle/>
        <a:p>
          <a:endParaRPr lang="ru-RU"/>
        </a:p>
      </dgm:t>
    </dgm:pt>
    <dgm:pt modelId="{606710F0-49C6-4DBD-8060-DF6854838E8E}">
      <dgm:prSet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dirty="0" smtClean="0"/>
            <a:t>Температурный диапазон в динамике (модуль можно сворачивать и разворачивать) - 50 </a:t>
          </a:r>
          <a:r>
            <a:rPr lang="en-US" dirty="0" smtClean="0"/>
            <a:t>°</a:t>
          </a:r>
          <a:r>
            <a:rPr lang="ru-RU" dirty="0" smtClean="0"/>
            <a:t>С …. + 50 </a:t>
          </a:r>
          <a:r>
            <a:rPr lang="en-US" dirty="0" smtClean="0"/>
            <a:t>°</a:t>
          </a:r>
          <a:r>
            <a:rPr lang="ru-RU" smtClean="0"/>
            <a:t>С </a:t>
          </a:r>
          <a:endParaRPr lang="ru-RU" dirty="0"/>
        </a:p>
      </dgm:t>
    </dgm:pt>
    <dgm:pt modelId="{506CE133-75A8-4633-9DB4-AD39503C7676}" type="parTrans" cxnId="{5E40B206-670D-444E-8B11-C45B847A6E0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A25B386-488C-43EE-88B5-602FA877304D}" type="sibTrans" cxnId="{5E40B206-670D-444E-8B11-C45B847A6E06}">
      <dgm:prSet/>
      <dgm:spPr/>
      <dgm:t>
        <a:bodyPr/>
        <a:lstStyle/>
        <a:p>
          <a:endParaRPr lang="ru-RU"/>
        </a:p>
      </dgm:t>
    </dgm:pt>
    <dgm:pt modelId="{3D7198BF-FB50-4015-95E2-E7FD37F8D1C4}" type="pres">
      <dgm:prSet presAssocID="{540A2116-CEC5-45A2-ACBA-C3320CDB47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BB5ED0-A8D8-4A24-8A39-27C43E650974}" type="pres">
      <dgm:prSet presAssocID="{1C44ECAC-A44C-450F-B634-25BD040C0821}" presName="root" presStyleCnt="0"/>
      <dgm:spPr/>
    </dgm:pt>
    <dgm:pt modelId="{ADFAF328-C0F2-4561-9909-EFDD2A69E0B4}" type="pres">
      <dgm:prSet presAssocID="{1C44ECAC-A44C-450F-B634-25BD040C0821}" presName="rootComposite" presStyleCnt="0"/>
      <dgm:spPr/>
    </dgm:pt>
    <dgm:pt modelId="{DAB06370-79EB-4FDD-B770-A4220C786DFC}" type="pres">
      <dgm:prSet presAssocID="{1C44ECAC-A44C-450F-B634-25BD040C0821}" presName="rootText" presStyleLbl="node1" presStyleIdx="0" presStyleCnt="1" custScaleX="182955"/>
      <dgm:spPr/>
      <dgm:t>
        <a:bodyPr/>
        <a:lstStyle/>
        <a:p>
          <a:endParaRPr lang="ru-RU"/>
        </a:p>
      </dgm:t>
    </dgm:pt>
    <dgm:pt modelId="{781DE8D2-96CA-4FFC-A8BD-43434B6F6E3C}" type="pres">
      <dgm:prSet presAssocID="{1C44ECAC-A44C-450F-B634-25BD040C08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7BAC58A-0F1B-458F-97EB-0AAA907EEAE2}" type="pres">
      <dgm:prSet presAssocID="{1C44ECAC-A44C-450F-B634-25BD040C0821}" presName="childShape" presStyleCnt="0"/>
      <dgm:spPr/>
    </dgm:pt>
    <dgm:pt modelId="{2409B0A8-2E6D-4C7E-AC0E-ECC506F43AD5}" type="pres">
      <dgm:prSet presAssocID="{F3E50A98-FB0B-4EB6-85B4-93EC8D325D8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9514FD2-C61E-40EC-85A3-4A0B6777885E}" type="pres">
      <dgm:prSet presAssocID="{FC663C9E-E683-4CB9-ACE0-3C30ABB13FB1}" presName="childText" presStyleLbl="bgAcc1" presStyleIdx="0" presStyleCnt="3" custScaleX="136770" custScaleY="8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1F342-E80E-4969-8787-6A739151DEC4}" type="pres">
      <dgm:prSet presAssocID="{A3FF476C-22B2-4283-A3DD-E6980E059D8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95EB92F-ACD1-4259-BC8A-4D535416787B}" type="pres">
      <dgm:prSet presAssocID="{4898F915-2B20-4C18-BEB6-7B3E9FD5EC3A}" presName="childText" presStyleLbl="bgAcc1" presStyleIdx="1" presStyleCnt="3" custScaleX="13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2F9E6-9F9D-497D-B873-DCFB9ABDE3FE}" type="pres">
      <dgm:prSet presAssocID="{506CE133-75A8-4633-9DB4-AD39503C767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5DC5FA5-8481-4C98-BCBA-4CF8E6672C67}" type="pres">
      <dgm:prSet presAssocID="{606710F0-49C6-4DBD-8060-DF6854838E8E}" presName="childText" presStyleLbl="bgAcc1" presStyleIdx="2" presStyleCnt="3" custScaleX="13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7BB04-1B35-4713-AE22-9DFCAAFB68CD}" type="presOf" srcId="{FC663C9E-E683-4CB9-ACE0-3C30ABB13FB1}" destId="{09514FD2-C61E-40EC-85A3-4A0B6777885E}" srcOrd="0" destOrd="0" presId="urn:microsoft.com/office/officeart/2005/8/layout/hierarchy3"/>
    <dgm:cxn modelId="{5E40B206-670D-444E-8B11-C45B847A6E06}" srcId="{1C44ECAC-A44C-450F-B634-25BD040C0821}" destId="{606710F0-49C6-4DBD-8060-DF6854838E8E}" srcOrd="2" destOrd="0" parTransId="{506CE133-75A8-4633-9DB4-AD39503C7676}" sibTransId="{6A25B386-488C-43EE-88B5-602FA877304D}"/>
    <dgm:cxn modelId="{154CB5C6-A270-4998-8B9B-36EBD2946975}" type="presOf" srcId="{1C44ECAC-A44C-450F-B634-25BD040C0821}" destId="{781DE8D2-96CA-4FFC-A8BD-43434B6F6E3C}" srcOrd="1" destOrd="0" presId="urn:microsoft.com/office/officeart/2005/8/layout/hierarchy3"/>
    <dgm:cxn modelId="{20C2AAE6-89E8-4485-979C-DFA91623C98B}" type="presOf" srcId="{F3E50A98-FB0B-4EB6-85B4-93EC8D325D89}" destId="{2409B0A8-2E6D-4C7E-AC0E-ECC506F43AD5}" srcOrd="0" destOrd="0" presId="urn:microsoft.com/office/officeart/2005/8/layout/hierarchy3"/>
    <dgm:cxn modelId="{4B535D5E-DE58-4E80-A6D3-B41B376BF14E}" type="presOf" srcId="{A3FF476C-22B2-4283-A3DD-E6980E059D80}" destId="{D7C1F342-E80E-4969-8787-6A739151DEC4}" srcOrd="0" destOrd="0" presId="urn:microsoft.com/office/officeart/2005/8/layout/hierarchy3"/>
    <dgm:cxn modelId="{5A89900F-07C9-4CE0-9C75-FEBCC5CE481C}" type="presOf" srcId="{606710F0-49C6-4DBD-8060-DF6854838E8E}" destId="{95DC5FA5-8481-4C98-BCBA-4CF8E6672C67}" srcOrd="0" destOrd="0" presId="urn:microsoft.com/office/officeart/2005/8/layout/hierarchy3"/>
    <dgm:cxn modelId="{760D08A3-2595-4F22-A6FC-541C9A99989B}" srcId="{1C44ECAC-A44C-450F-B634-25BD040C0821}" destId="{FC663C9E-E683-4CB9-ACE0-3C30ABB13FB1}" srcOrd="0" destOrd="0" parTransId="{F3E50A98-FB0B-4EB6-85B4-93EC8D325D89}" sibTransId="{82357AAE-683B-409A-8BBD-EFF8DBB9A87C}"/>
    <dgm:cxn modelId="{C8157E4F-8209-458F-A66B-3AAA58ADA7D1}" srcId="{1C44ECAC-A44C-450F-B634-25BD040C0821}" destId="{4898F915-2B20-4C18-BEB6-7B3E9FD5EC3A}" srcOrd="1" destOrd="0" parTransId="{A3FF476C-22B2-4283-A3DD-E6980E059D80}" sibTransId="{7BC19645-005D-49A4-A4CB-5D4C50B44127}"/>
    <dgm:cxn modelId="{EA41BBA8-9322-4F67-84B4-889D452F56FB}" srcId="{540A2116-CEC5-45A2-ACBA-C3320CDB477E}" destId="{1C44ECAC-A44C-450F-B634-25BD040C0821}" srcOrd="0" destOrd="0" parTransId="{202EACEA-FB7B-4127-9DF3-A509CE8BD7A9}" sibTransId="{F86F47C8-8EA0-4E8E-BCC3-FC454797D82E}"/>
    <dgm:cxn modelId="{6F4DDDF1-1B76-4A55-AF54-9D47B8983CDD}" type="presOf" srcId="{1C44ECAC-A44C-450F-B634-25BD040C0821}" destId="{DAB06370-79EB-4FDD-B770-A4220C786DFC}" srcOrd="0" destOrd="0" presId="urn:microsoft.com/office/officeart/2005/8/layout/hierarchy3"/>
    <dgm:cxn modelId="{5356481B-637C-4312-B9E0-0808A1BF5BC3}" type="presOf" srcId="{4898F915-2B20-4C18-BEB6-7B3E9FD5EC3A}" destId="{D95EB92F-ACD1-4259-BC8A-4D535416787B}" srcOrd="0" destOrd="0" presId="urn:microsoft.com/office/officeart/2005/8/layout/hierarchy3"/>
    <dgm:cxn modelId="{A9F11A5B-0C77-4604-996F-3E124F621F2A}" type="presOf" srcId="{506CE133-75A8-4633-9DB4-AD39503C7676}" destId="{C3B2F9E6-9F9D-497D-B873-DCFB9ABDE3FE}" srcOrd="0" destOrd="0" presId="urn:microsoft.com/office/officeart/2005/8/layout/hierarchy3"/>
    <dgm:cxn modelId="{FAD38D68-2663-443F-8099-F30C679F5CBF}" type="presOf" srcId="{540A2116-CEC5-45A2-ACBA-C3320CDB477E}" destId="{3D7198BF-FB50-4015-95E2-E7FD37F8D1C4}" srcOrd="0" destOrd="0" presId="urn:microsoft.com/office/officeart/2005/8/layout/hierarchy3"/>
    <dgm:cxn modelId="{85E05DE9-58C2-47FC-85D1-72C7CACBCBA5}" type="presParOf" srcId="{3D7198BF-FB50-4015-95E2-E7FD37F8D1C4}" destId="{F4BB5ED0-A8D8-4A24-8A39-27C43E650974}" srcOrd="0" destOrd="0" presId="urn:microsoft.com/office/officeart/2005/8/layout/hierarchy3"/>
    <dgm:cxn modelId="{C6863BCE-1270-4675-BDAA-994CA22A8A44}" type="presParOf" srcId="{F4BB5ED0-A8D8-4A24-8A39-27C43E650974}" destId="{ADFAF328-C0F2-4561-9909-EFDD2A69E0B4}" srcOrd="0" destOrd="0" presId="urn:microsoft.com/office/officeart/2005/8/layout/hierarchy3"/>
    <dgm:cxn modelId="{7246423B-3A8A-47AF-A9B5-0E16DE79D3B0}" type="presParOf" srcId="{ADFAF328-C0F2-4561-9909-EFDD2A69E0B4}" destId="{DAB06370-79EB-4FDD-B770-A4220C786DFC}" srcOrd="0" destOrd="0" presId="urn:microsoft.com/office/officeart/2005/8/layout/hierarchy3"/>
    <dgm:cxn modelId="{39AE2A70-A612-4AE2-ABD1-EA5F24044699}" type="presParOf" srcId="{ADFAF328-C0F2-4561-9909-EFDD2A69E0B4}" destId="{781DE8D2-96CA-4FFC-A8BD-43434B6F6E3C}" srcOrd="1" destOrd="0" presId="urn:microsoft.com/office/officeart/2005/8/layout/hierarchy3"/>
    <dgm:cxn modelId="{7477097A-6A85-4171-8314-4FA95BCF51BA}" type="presParOf" srcId="{F4BB5ED0-A8D8-4A24-8A39-27C43E650974}" destId="{07BAC58A-0F1B-458F-97EB-0AAA907EEAE2}" srcOrd="1" destOrd="0" presId="urn:microsoft.com/office/officeart/2005/8/layout/hierarchy3"/>
    <dgm:cxn modelId="{9AA3FE3E-E7C0-401D-8D07-AAB302632A14}" type="presParOf" srcId="{07BAC58A-0F1B-458F-97EB-0AAA907EEAE2}" destId="{2409B0A8-2E6D-4C7E-AC0E-ECC506F43AD5}" srcOrd="0" destOrd="0" presId="urn:microsoft.com/office/officeart/2005/8/layout/hierarchy3"/>
    <dgm:cxn modelId="{461E57B1-51C4-4254-8A9F-427B94988C46}" type="presParOf" srcId="{07BAC58A-0F1B-458F-97EB-0AAA907EEAE2}" destId="{09514FD2-C61E-40EC-85A3-4A0B6777885E}" srcOrd="1" destOrd="0" presId="urn:microsoft.com/office/officeart/2005/8/layout/hierarchy3"/>
    <dgm:cxn modelId="{91614B8A-AA98-4CDE-816C-B38062205733}" type="presParOf" srcId="{07BAC58A-0F1B-458F-97EB-0AAA907EEAE2}" destId="{D7C1F342-E80E-4969-8787-6A739151DEC4}" srcOrd="2" destOrd="0" presId="urn:microsoft.com/office/officeart/2005/8/layout/hierarchy3"/>
    <dgm:cxn modelId="{DAD081EA-F366-483A-89C2-EBF10930EA37}" type="presParOf" srcId="{07BAC58A-0F1B-458F-97EB-0AAA907EEAE2}" destId="{D95EB92F-ACD1-4259-BC8A-4D535416787B}" srcOrd="3" destOrd="0" presId="urn:microsoft.com/office/officeart/2005/8/layout/hierarchy3"/>
    <dgm:cxn modelId="{0B1782D5-3310-4F24-A914-52A6F05EDCCD}" type="presParOf" srcId="{07BAC58A-0F1B-458F-97EB-0AAA907EEAE2}" destId="{C3B2F9E6-9F9D-497D-B873-DCFB9ABDE3FE}" srcOrd="4" destOrd="0" presId="urn:microsoft.com/office/officeart/2005/8/layout/hierarchy3"/>
    <dgm:cxn modelId="{DCF75891-D7AC-4046-A082-212D446E33EA}" type="presParOf" srcId="{07BAC58A-0F1B-458F-97EB-0AAA907EEAE2}" destId="{95DC5FA5-8481-4C98-BCBA-4CF8E6672C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E5FA05-5D09-4C3A-A6A1-C8A81218C5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1DB60-7F28-4614-937F-62CCE9A5D68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400" b="1" dirty="0" smtClean="0"/>
            <a:t>Состав быстровозводимого пневмокаркасного сооружения:</a:t>
          </a:r>
          <a:endParaRPr lang="ru-RU" sz="1400" b="1" dirty="0"/>
        </a:p>
      </dgm:t>
    </dgm:pt>
    <dgm:pt modelId="{3D31EFB5-EDAB-4007-89E7-30C56D9A82AD}" type="parTrans" cxnId="{C5FBDD80-5D7F-45EC-83F9-D14A82BFB9B2}">
      <dgm:prSet/>
      <dgm:spPr/>
      <dgm:t>
        <a:bodyPr/>
        <a:lstStyle/>
        <a:p>
          <a:endParaRPr lang="ru-RU"/>
        </a:p>
      </dgm:t>
    </dgm:pt>
    <dgm:pt modelId="{CEDAE900-2CD6-467E-907F-D63D9BE4C491}" type="sibTrans" cxnId="{C5FBDD80-5D7F-45EC-83F9-D14A82BFB9B2}">
      <dgm:prSet/>
      <dgm:spPr/>
      <dgm:t>
        <a:bodyPr/>
        <a:lstStyle/>
        <a:p>
          <a:endParaRPr lang="ru-RU"/>
        </a:p>
      </dgm:t>
    </dgm:pt>
    <dgm:pt modelId="{CE16C022-1687-4897-8E74-DBA809E5F55F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Модуль пневмокаркасный</a:t>
          </a:r>
          <a:endParaRPr lang="ru-RU" b="1" dirty="0"/>
        </a:p>
      </dgm:t>
    </dgm:pt>
    <dgm:pt modelId="{D6F5FB59-F7FB-4B9D-9EB5-7D1ECAE7D793}" type="parTrans" cxnId="{D0614289-6B57-4457-80EF-774193887EF6}">
      <dgm:prSet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ru-RU" b="1"/>
        </a:p>
      </dgm:t>
    </dgm:pt>
    <dgm:pt modelId="{E06F5EED-A21C-495D-9882-CE122BC3DB3E}" type="sibTrans" cxnId="{D0614289-6B57-4457-80EF-774193887EF6}">
      <dgm:prSet/>
      <dgm:spPr/>
      <dgm:t>
        <a:bodyPr/>
        <a:lstStyle/>
        <a:p>
          <a:endParaRPr lang="ru-RU"/>
        </a:p>
      </dgm:t>
    </dgm:pt>
    <dgm:pt modelId="{2F659122-1D8B-45AF-924C-02CCE49B8CAC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Устройство наддува</a:t>
          </a:r>
          <a:endParaRPr lang="ru-RU" b="1" dirty="0"/>
        </a:p>
      </dgm:t>
    </dgm:pt>
    <dgm:pt modelId="{C1E33BE4-18F1-4DE5-915E-4E1681844AEF}" type="parTrans" cxnId="{AB826F61-5AE5-4883-96A2-6B202D0255CD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 b="1"/>
        </a:p>
      </dgm:t>
    </dgm:pt>
    <dgm:pt modelId="{69B0CAB2-C054-4127-B638-30AC83AC1D0A}" type="sibTrans" cxnId="{AB826F61-5AE5-4883-96A2-6B202D0255CD}">
      <dgm:prSet/>
      <dgm:spPr/>
      <dgm:t>
        <a:bodyPr/>
        <a:lstStyle/>
        <a:p>
          <a:endParaRPr lang="ru-RU"/>
        </a:p>
      </dgm:t>
    </dgm:pt>
    <dgm:pt modelId="{B84C6C12-A367-4D0B-B37A-F5F1E3268C9A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smtClean="0"/>
            <a:t>Регулятор перепада давления</a:t>
          </a:r>
          <a:endParaRPr lang="ru-RU" b="1"/>
        </a:p>
      </dgm:t>
    </dgm:pt>
    <dgm:pt modelId="{EA6B5C21-20A3-4A9D-8B93-47F9DDE9D8D9}" type="parTrans" cxnId="{F1AD9513-2B8B-4CDA-88E2-EE6E5BD8AF8A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 b="1"/>
        </a:p>
      </dgm:t>
    </dgm:pt>
    <dgm:pt modelId="{F6613134-44E7-4023-A44B-548F9E7AAF64}" type="sibTrans" cxnId="{F1AD9513-2B8B-4CDA-88E2-EE6E5BD8AF8A}">
      <dgm:prSet/>
      <dgm:spPr/>
      <dgm:t>
        <a:bodyPr/>
        <a:lstStyle/>
        <a:p>
          <a:endParaRPr lang="ru-RU"/>
        </a:p>
      </dgm:t>
    </dgm:pt>
    <dgm:pt modelId="{F2C210A7-B608-4705-B581-9309520E10F1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Отопительно-вентиляционный агрегат</a:t>
          </a:r>
          <a:endParaRPr lang="ru-RU" b="1" dirty="0"/>
        </a:p>
      </dgm:t>
    </dgm:pt>
    <dgm:pt modelId="{0A67264C-F2EA-44E7-88CF-582EDD85020E}" type="parTrans" cxnId="{E2236E30-D592-42BE-A50F-E3CC99D9EF05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 b="1"/>
        </a:p>
      </dgm:t>
    </dgm:pt>
    <dgm:pt modelId="{21CDF6F4-BF91-4ABE-BEE1-CEFD6F71EAAB}" type="sibTrans" cxnId="{E2236E30-D592-42BE-A50F-E3CC99D9EF05}">
      <dgm:prSet/>
      <dgm:spPr/>
      <dgm:t>
        <a:bodyPr/>
        <a:lstStyle/>
        <a:p>
          <a:endParaRPr lang="ru-RU"/>
        </a:p>
      </dgm:t>
    </dgm:pt>
    <dgm:pt modelId="{C30F252E-E072-43A6-ADD0-C64A93B613D4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Электрическая сеть с электроосвещением</a:t>
          </a:r>
          <a:endParaRPr lang="ru-RU" b="1" dirty="0"/>
        </a:p>
      </dgm:t>
    </dgm:pt>
    <dgm:pt modelId="{EA7B1744-DF66-47AB-AFC4-E25BD49B0A7B}" type="parTrans" cxnId="{FB35577B-E546-4C82-AE05-F54C465BB06F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 b="1"/>
        </a:p>
      </dgm:t>
    </dgm:pt>
    <dgm:pt modelId="{AF3AC70D-7EF3-4A9B-867A-CFD4A85F3063}" type="sibTrans" cxnId="{FB35577B-E546-4C82-AE05-F54C465BB06F}">
      <dgm:prSet/>
      <dgm:spPr/>
      <dgm:t>
        <a:bodyPr/>
        <a:lstStyle/>
        <a:p>
          <a:endParaRPr lang="ru-RU"/>
        </a:p>
      </dgm:t>
    </dgm:pt>
    <dgm:pt modelId="{7D22FF5D-97FA-4BB8-9B4A-8D6E8EC0CD54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Контейнер транспортировочный</a:t>
          </a:r>
          <a:endParaRPr lang="ru-RU" b="1" dirty="0"/>
        </a:p>
      </dgm:t>
    </dgm:pt>
    <dgm:pt modelId="{3A58EFC6-0A5F-4AB3-A990-148E32404E40}" type="sibTrans" cxnId="{500641FF-E5D6-413D-A776-0FBC4EC729E9}">
      <dgm:prSet/>
      <dgm:spPr/>
      <dgm:t>
        <a:bodyPr/>
        <a:lstStyle/>
        <a:p>
          <a:endParaRPr lang="ru-RU"/>
        </a:p>
      </dgm:t>
    </dgm:pt>
    <dgm:pt modelId="{23F87449-51AF-4089-B261-60A91C98C298}" type="parTrans" cxnId="{500641FF-E5D6-413D-A776-0FBC4EC729E9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BC5D3AFF-FB24-49B5-AE67-96D8DF54A773}" type="pres">
      <dgm:prSet presAssocID="{26E5FA05-5D09-4C3A-A6A1-C8A81218C5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F65C8D-2868-4ADE-A9BA-EBF98C8622B4}" type="pres">
      <dgm:prSet presAssocID="{EFA1DB60-7F28-4614-937F-62CCE9A5D68B}" presName="hierRoot1" presStyleCnt="0">
        <dgm:presLayoutVars>
          <dgm:hierBranch val="init"/>
        </dgm:presLayoutVars>
      </dgm:prSet>
      <dgm:spPr/>
    </dgm:pt>
    <dgm:pt modelId="{5C8AEA64-029B-4104-865A-E60621C4C79A}" type="pres">
      <dgm:prSet presAssocID="{EFA1DB60-7F28-4614-937F-62CCE9A5D68B}" presName="rootComposite1" presStyleCnt="0"/>
      <dgm:spPr/>
    </dgm:pt>
    <dgm:pt modelId="{43FBF80F-A0F0-4041-8D5E-09E9ADAB7739}" type="pres">
      <dgm:prSet presAssocID="{EFA1DB60-7F28-4614-937F-62CCE9A5D68B}" presName="rootText1" presStyleLbl="node0" presStyleIdx="0" presStyleCnt="1" custScaleX="24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06F2D-DAE0-4669-9FC6-81C71DBBCAF5}" type="pres">
      <dgm:prSet presAssocID="{EFA1DB60-7F28-4614-937F-62CCE9A5D6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791717-41D6-451C-958D-E706D881B3A2}" type="pres">
      <dgm:prSet presAssocID="{EFA1DB60-7F28-4614-937F-62CCE9A5D68B}" presName="hierChild2" presStyleCnt="0"/>
      <dgm:spPr/>
    </dgm:pt>
    <dgm:pt modelId="{B72E73E2-5376-4ACC-964E-B5C51C7E7940}" type="pres">
      <dgm:prSet presAssocID="{D6F5FB59-F7FB-4B9D-9EB5-7D1ECAE7D793}" presName="Name37" presStyleLbl="parChTrans1D2" presStyleIdx="0" presStyleCnt="6"/>
      <dgm:spPr/>
      <dgm:t>
        <a:bodyPr/>
        <a:lstStyle/>
        <a:p>
          <a:endParaRPr lang="ru-RU"/>
        </a:p>
      </dgm:t>
    </dgm:pt>
    <dgm:pt modelId="{3FFE4DC6-A01A-4C70-AA79-87EFB12275F7}" type="pres">
      <dgm:prSet presAssocID="{CE16C022-1687-4897-8E74-DBA809E5F55F}" presName="hierRoot2" presStyleCnt="0">
        <dgm:presLayoutVars>
          <dgm:hierBranch val="init"/>
        </dgm:presLayoutVars>
      </dgm:prSet>
      <dgm:spPr/>
    </dgm:pt>
    <dgm:pt modelId="{76AA8577-D0CC-4A26-9C3E-0903844CC0F4}" type="pres">
      <dgm:prSet presAssocID="{CE16C022-1687-4897-8E74-DBA809E5F55F}" presName="rootComposite" presStyleCnt="0"/>
      <dgm:spPr/>
    </dgm:pt>
    <dgm:pt modelId="{7FB8C786-D8B0-4262-BFF9-8EAC900E5581}" type="pres">
      <dgm:prSet presAssocID="{CE16C022-1687-4897-8E74-DBA809E5F55F}" presName="rootText" presStyleLbl="node2" presStyleIdx="0" presStyleCnt="6" custScaleY="156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6D317-9C92-4F77-A778-C19113CA0032}" type="pres">
      <dgm:prSet presAssocID="{CE16C022-1687-4897-8E74-DBA809E5F55F}" presName="rootConnector" presStyleLbl="node2" presStyleIdx="0" presStyleCnt="6"/>
      <dgm:spPr/>
      <dgm:t>
        <a:bodyPr/>
        <a:lstStyle/>
        <a:p>
          <a:endParaRPr lang="ru-RU"/>
        </a:p>
      </dgm:t>
    </dgm:pt>
    <dgm:pt modelId="{1C62BBD6-5084-4153-A315-F3F7F697D401}" type="pres">
      <dgm:prSet presAssocID="{CE16C022-1687-4897-8E74-DBA809E5F55F}" presName="hierChild4" presStyleCnt="0"/>
      <dgm:spPr/>
    </dgm:pt>
    <dgm:pt modelId="{3EB4EFE6-1F1D-4F65-ADDD-B4C7F45B88C9}" type="pres">
      <dgm:prSet presAssocID="{CE16C022-1687-4897-8E74-DBA809E5F55F}" presName="hierChild5" presStyleCnt="0"/>
      <dgm:spPr/>
    </dgm:pt>
    <dgm:pt modelId="{29FAD7EB-C7A5-4F8D-BDA3-C93C68E2D059}" type="pres">
      <dgm:prSet presAssocID="{C1E33BE4-18F1-4DE5-915E-4E1681844AEF}" presName="Name37" presStyleLbl="parChTrans1D2" presStyleIdx="1" presStyleCnt="6"/>
      <dgm:spPr/>
      <dgm:t>
        <a:bodyPr/>
        <a:lstStyle/>
        <a:p>
          <a:endParaRPr lang="ru-RU"/>
        </a:p>
      </dgm:t>
    </dgm:pt>
    <dgm:pt modelId="{51297DF5-F650-4DF4-A3E1-58B4442C9354}" type="pres">
      <dgm:prSet presAssocID="{2F659122-1D8B-45AF-924C-02CCE49B8CAC}" presName="hierRoot2" presStyleCnt="0">
        <dgm:presLayoutVars>
          <dgm:hierBranch val="init"/>
        </dgm:presLayoutVars>
      </dgm:prSet>
      <dgm:spPr/>
    </dgm:pt>
    <dgm:pt modelId="{B3FFDA9C-CA2D-4F16-B885-E52FDE836018}" type="pres">
      <dgm:prSet presAssocID="{2F659122-1D8B-45AF-924C-02CCE49B8CAC}" presName="rootComposite" presStyleCnt="0"/>
      <dgm:spPr/>
    </dgm:pt>
    <dgm:pt modelId="{72428937-95F2-4CCB-B1C2-75E0DA0248AD}" type="pres">
      <dgm:prSet presAssocID="{2F659122-1D8B-45AF-924C-02CCE49B8CAC}" presName="rootText" presStyleLbl="node2" presStyleIdx="1" presStyleCnt="6" custScaleY="156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AE99F-A25E-43EE-822B-4602D1563A09}" type="pres">
      <dgm:prSet presAssocID="{2F659122-1D8B-45AF-924C-02CCE49B8CAC}" presName="rootConnector" presStyleLbl="node2" presStyleIdx="1" presStyleCnt="6"/>
      <dgm:spPr/>
      <dgm:t>
        <a:bodyPr/>
        <a:lstStyle/>
        <a:p>
          <a:endParaRPr lang="ru-RU"/>
        </a:p>
      </dgm:t>
    </dgm:pt>
    <dgm:pt modelId="{8D0D15E8-5706-42C2-A325-6C007089DDC0}" type="pres">
      <dgm:prSet presAssocID="{2F659122-1D8B-45AF-924C-02CCE49B8CAC}" presName="hierChild4" presStyleCnt="0"/>
      <dgm:spPr/>
    </dgm:pt>
    <dgm:pt modelId="{403D55D3-4A5F-469E-93D6-FF070E7B62AD}" type="pres">
      <dgm:prSet presAssocID="{2F659122-1D8B-45AF-924C-02CCE49B8CAC}" presName="hierChild5" presStyleCnt="0"/>
      <dgm:spPr/>
    </dgm:pt>
    <dgm:pt modelId="{AFFD0D1C-954A-44C0-BA43-1A75E2B65F8E}" type="pres">
      <dgm:prSet presAssocID="{EA6B5C21-20A3-4A9D-8B93-47F9DDE9D8D9}" presName="Name37" presStyleLbl="parChTrans1D2" presStyleIdx="2" presStyleCnt="6"/>
      <dgm:spPr/>
      <dgm:t>
        <a:bodyPr/>
        <a:lstStyle/>
        <a:p>
          <a:endParaRPr lang="ru-RU"/>
        </a:p>
      </dgm:t>
    </dgm:pt>
    <dgm:pt modelId="{B9E477D0-84E4-44CA-90BE-7F257EE83CCB}" type="pres">
      <dgm:prSet presAssocID="{B84C6C12-A367-4D0B-B37A-F5F1E3268C9A}" presName="hierRoot2" presStyleCnt="0">
        <dgm:presLayoutVars>
          <dgm:hierBranch val="init"/>
        </dgm:presLayoutVars>
      </dgm:prSet>
      <dgm:spPr/>
    </dgm:pt>
    <dgm:pt modelId="{F62E46B1-62B2-4B72-8C30-9A0474FBEF36}" type="pres">
      <dgm:prSet presAssocID="{B84C6C12-A367-4D0B-B37A-F5F1E3268C9A}" presName="rootComposite" presStyleCnt="0"/>
      <dgm:spPr/>
    </dgm:pt>
    <dgm:pt modelId="{3B406987-680C-492E-9752-0770BCECCFC7}" type="pres">
      <dgm:prSet presAssocID="{B84C6C12-A367-4D0B-B37A-F5F1E3268C9A}" presName="rootText" presStyleLbl="node2" presStyleIdx="2" presStyleCnt="6" custScaleY="153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2DF512-1A5E-4188-BF4E-3771FE4A5E4B}" type="pres">
      <dgm:prSet presAssocID="{B84C6C12-A367-4D0B-B37A-F5F1E3268C9A}" presName="rootConnector" presStyleLbl="node2" presStyleIdx="2" presStyleCnt="6"/>
      <dgm:spPr/>
      <dgm:t>
        <a:bodyPr/>
        <a:lstStyle/>
        <a:p>
          <a:endParaRPr lang="ru-RU"/>
        </a:p>
      </dgm:t>
    </dgm:pt>
    <dgm:pt modelId="{BE6FBF9B-7AD6-4C4D-AACB-5AAEF680C5B0}" type="pres">
      <dgm:prSet presAssocID="{B84C6C12-A367-4D0B-B37A-F5F1E3268C9A}" presName="hierChild4" presStyleCnt="0"/>
      <dgm:spPr/>
    </dgm:pt>
    <dgm:pt modelId="{9CFAB9FB-03D2-429E-8C28-4BF4CF9AAD2F}" type="pres">
      <dgm:prSet presAssocID="{B84C6C12-A367-4D0B-B37A-F5F1E3268C9A}" presName="hierChild5" presStyleCnt="0"/>
      <dgm:spPr/>
    </dgm:pt>
    <dgm:pt modelId="{E13B3784-B2FC-4EF8-A070-E31C7B576A46}" type="pres">
      <dgm:prSet presAssocID="{0A67264C-F2EA-44E7-88CF-582EDD85020E}" presName="Name37" presStyleLbl="parChTrans1D2" presStyleIdx="3" presStyleCnt="6"/>
      <dgm:spPr/>
      <dgm:t>
        <a:bodyPr/>
        <a:lstStyle/>
        <a:p>
          <a:endParaRPr lang="ru-RU"/>
        </a:p>
      </dgm:t>
    </dgm:pt>
    <dgm:pt modelId="{03F5A123-B4B7-42AF-BF7F-BDAF2C205DB1}" type="pres">
      <dgm:prSet presAssocID="{F2C210A7-B608-4705-B581-9309520E10F1}" presName="hierRoot2" presStyleCnt="0">
        <dgm:presLayoutVars>
          <dgm:hierBranch val="init"/>
        </dgm:presLayoutVars>
      </dgm:prSet>
      <dgm:spPr/>
    </dgm:pt>
    <dgm:pt modelId="{549B4BB4-A3C2-4D1C-8F75-9B9033B83E1E}" type="pres">
      <dgm:prSet presAssocID="{F2C210A7-B608-4705-B581-9309520E10F1}" presName="rootComposite" presStyleCnt="0"/>
      <dgm:spPr/>
    </dgm:pt>
    <dgm:pt modelId="{09A85E3C-136B-4283-B1DF-E21BFD420944}" type="pres">
      <dgm:prSet presAssocID="{F2C210A7-B608-4705-B581-9309520E10F1}" presName="rootText" presStyleLbl="node2" presStyleIdx="3" presStyleCnt="6" custScaleY="153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284AD-B665-4033-8242-5D1DB2FC2163}" type="pres">
      <dgm:prSet presAssocID="{F2C210A7-B608-4705-B581-9309520E10F1}" presName="rootConnector" presStyleLbl="node2" presStyleIdx="3" presStyleCnt="6"/>
      <dgm:spPr/>
      <dgm:t>
        <a:bodyPr/>
        <a:lstStyle/>
        <a:p>
          <a:endParaRPr lang="ru-RU"/>
        </a:p>
      </dgm:t>
    </dgm:pt>
    <dgm:pt modelId="{0636092A-A1EF-4985-AB6E-F0B797896801}" type="pres">
      <dgm:prSet presAssocID="{F2C210A7-B608-4705-B581-9309520E10F1}" presName="hierChild4" presStyleCnt="0"/>
      <dgm:spPr/>
    </dgm:pt>
    <dgm:pt modelId="{74C54617-2873-446A-AD7B-053BB900F1D6}" type="pres">
      <dgm:prSet presAssocID="{F2C210A7-B608-4705-B581-9309520E10F1}" presName="hierChild5" presStyleCnt="0"/>
      <dgm:spPr/>
    </dgm:pt>
    <dgm:pt modelId="{84F6D9FE-997E-403B-B194-2F856BB2049D}" type="pres">
      <dgm:prSet presAssocID="{EA7B1744-DF66-47AB-AFC4-E25BD49B0A7B}" presName="Name37" presStyleLbl="parChTrans1D2" presStyleIdx="4" presStyleCnt="6"/>
      <dgm:spPr/>
      <dgm:t>
        <a:bodyPr/>
        <a:lstStyle/>
        <a:p>
          <a:endParaRPr lang="ru-RU"/>
        </a:p>
      </dgm:t>
    </dgm:pt>
    <dgm:pt modelId="{FD2218F8-5C40-4677-A895-3E186A250668}" type="pres">
      <dgm:prSet presAssocID="{C30F252E-E072-43A6-ADD0-C64A93B613D4}" presName="hierRoot2" presStyleCnt="0">
        <dgm:presLayoutVars>
          <dgm:hierBranch val="init"/>
        </dgm:presLayoutVars>
      </dgm:prSet>
      <dgm:spPr/>
    </dgm:pt>
    <dgm:pt modelId="{136F18EE-04B5-4795-AEC8-6AA0833FA761}" type="pres">
      <dgm:prSet presAssocID="{C30F252E-E072-43A6-ADD0-C64A93B613D4}" presName="rootComposite" presStyleCnt="0"/>
      <dgm:spPr/>
    </dgm:pt>
    <dgm:pt modelId="{B5EAC986-DBF4-429E-B092-E7D24FEB8898}" type="pres">
      <dgm:prSet presAssocID="{C30F252E-E072-43A6-ADD0-C64A93B613D4}" presName="rootText" presStyleLbl="node2" presStyleIdx="4" presStyleCnt="6" custScaleX="118854" custScaleY="150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DC559-1356-40C5-9C40-80887BC24102}" type="pres">
      <dgm:prSet presAssocID="{C30F252E-E072-43A6-ADD0-C64A93B613D4}" presName="rootConnector" presStyleLbl="node2" presStyleIdx="4" presStyleCnt="6"/>
      <dgm:spPr/>
      <dgm:t>
        <a:bodyPr/>
        <a:lstStyle/>
        <a:p>
          <a:endParaRPr lang="ru-RU"/>
        </a:p>
      </dgm:t>
    </dgm:pt>
    <dgm:pt modelId="{81417A3D-B66B-4AFC-96D9-E692EA21E2BD}" type="pres">
      <dgm:prSet presAssocID="{C30F252E-E072-43A6-ADD0-C64A93B613D4}" presName="hierChild4" presStyleCnt="0"/>
      <dgm:spPr/>
    </dgm:pt>
    <dgm:pt modelId="{C1F4199B-D4A6-4067-99BD-CFA27799F66D}" type="pres">
      <dgm:prSet presAssocID="{C30F252E-E072-43A6-ADD0-C64A93B613D4}" presName="hierChild5" presStyleCnt="0"/>
      <dgm:spPr/>
    </dgm:pt>
    <dgm:pt modelId="{56F6D44D-0DB3-4B45-AA12-E1024865101E}" type="pres">
      <dgm:prSet presAssocID="{23F87449-51AF-4089-B261-60A91C98C298}" presName="Name37" presStyleLbl="parChTrans1D2" presStyleIdx="5" presStyleCnt="6"/>
      <dgm:spPr/>
      <dgm:t>
        <a:bodyPr/>
        <a:lstStyle/>
        <a:p>
          <a:endParaRPr lang="ru-RU"/>
        </a:p>
      </dgm:t>
    </dgm:pt>
    <dgm:pt modelId="{19D2FE15-59EC-4239-B225-ADA529EF255B}" type="pres">
      <dgm:prSet presAssocID="{7D22FF5D-97FA-4BB8-9B4A-8D6E8EC0CD54}" presName="hierRoot2" presStyleCnt="0">
        <dgm:presLayoutVars>
          <dgm:hierBranch val="init"/>
        </dgm:presLayoutVars>
      </dgm:prSet>
      <dgm:spPr/>
    </dgm:pt>
    <dgm:pt modelId="{8CA0E3EF-5D42-4D41-8ED5-8B3A27F94A2A}" type="pres">
      <dgm:prSet presAssocID="{7D22FF5D-97FA-4BB8-9B4A-8D6E8EC0CD54}" presName="rootComposite" presStyleCnt="0"/>
      <dgm:spPr/>
    </dgm:pt>
    <dgm:pt modelId="{F605DB75-1CD0-41EF-AC96-6EAB3BDCA2D5}" type="pres">
      <dgm:prSet presAssocID="{7D22FF5D-97FA-4BB8-9B4A-8D6E8EC0CD54}" presName="rootText" presStyleLbl="node2" presStyleIdx="5" presStyleCnt="6" custScaleX="117922" custScaleY="156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0BD00-DE66-4EF7-BD8F-DAD34679082E}" type="pres">
      <dgm:prSet presAssocID="{7D22FF5D-97FA-4BB8-9B4A-8D6E8EC0CD54}" presName="rootConnector" presStyleLbl="node2" presStyleIdx="5" presStyleCnt="6"/>
      <dgm:spPr/>
      <dgm:t>
        <a:bodyPr/>
        <a:lstStyle/>
        <a:p>
          <a:endParaRPr lang="ru-RU"/>
        </a:p>
      </dgm:t>
    </dgm:pt>
    <dgm:pt modelId="{B864B70F-A5CA-4BDB-A9E3-70721DA5CE4B}" type="pres">
      <dgm:prSet presAssocID="{7D22FF5D-97FA-4BB8-9B4A-8D6E8EC0CD54}" presName="hierChild4" presStyleCnt="0"/>
      <dgm:spPr/>
    </dgm:pt>
    <dgm:pt modelId="{8CED9040-4958-4315-B589-02C8F1CA03AB}" type="pres">
      <dgm:prSet presAssocID="{7D22FF5D-97FA-4BB8-9B4A-8D6E8EC0CD54}" presName="hierChild5" presStyleCnt="0"/>
      <dgm:spPr/>
    </dgm:pt>
    <dgm:pt modelId="{0AFED9D3-1A58-4194-AD40-BFE0BF8E79DC}" type="pres">
      <dgm:prSet presAssocID="{EFA1DB60-7F28-4614-937F-62CCE9A5D68B}" presName="hierChild3" presStyleCnt="0"/>
      <dgm:spPr/>
    </dgm:pt>
  </dgm:ptLst>
  <dgm:cxnLst>
    <dgm:cxn modelId="{BC8B7B5E-2AAE-4571-8C05-246A874E8C6D}" type="presOf" srcId="{B84C6C12-A367-4D0B-B37A-F5F1E3268C9A}" destId="{7A2DF512-1A5E-4188-BF4E-3771FE4A5E4B}" srcOrd="1" destOrd="0" presId="urn:microsoft.com/office/officeart/2005/8/layout/orgChart1"/>
    <dgm:cxn modelId="{6BC21321-8BC1-4939-AC60-E3EBC11A615A}" type="presOf" srcId="{CE16C022-1687-4897-8E74-DBA809E5F55F}" destId="{3456D317-9C92-4F77-A778-C19113CA0032}" srcOrd="1" destOrd="0" presId="urn:microsoft.com/office/officeart/2005/8/layout/orgChart1"/>
    <dgm:cxn modelId="{71814772-ECB1-4287-98CF-BAC3537F8FB7}" type="presOf" srcId="{C30F252E-E072-43A6-ADD0-C64A93B613D4}" destId="{B5EAC986-DBF4-429E-B092-E7D24FEB8898}" srcOrd="0" destOrd="0" presId="urn:microsoft.com/office/officeart/2005/8/layout/orgChart1"/>
    <dgm:cxn modelId="{7CD99224-559F-481D-B146-C91F73A0DF0E}" type="presOf" srcId="{CE16C022-1687-4897-8E74-DBA809E5F55F}" destId="{7FB8C786-D8B0-4262-BFF9-8EAC900E5581}" srcOrd="0" destOrd="0" presId="urn:microsoft.com/office/officeart/2005/8/layout/orgChart1"/>
    <dgm:cxn modelId="{EF91E2C1-4978-47CF-9245-1B8EB12CF0A8}" type="presOf" srcId="{0A67264C-F2EA-44E7-88CF-582EDD85020E}" destId="{E13B3784-B2FC-4EF8-A070-E31C7B576A46}" srcOrd="0" destOrd="0" presId="urn:microsoft.com/office/officeart/2005/8/layout/orgChart1"/>
    <dgm:cxn modelId="{FB35577B-E546-4C82-AE05-F54C465BB06F}" srcId="{EFA1DB60-7F28-4614-937F-62CCE9A5D68B}" destId="{C30F252E-E072-43A6-ADD0-C64A93B613D4}" srcOrd="4" destOrd="0" parTransId="{EA7B1744-DF66-47AB-AFC4-E25BD49B0A7B}" sibTransId="{AF3AC70D-7EF3-4A9B-867A-CFD4A85F3063}"/>
    <dgm:cxn modelId="{9C4DF2B9-73EB-4D70-94BD-C07D1E8D907B}" type="presOf" srcId="{7D22FF5D-97FA-4BB8-9B4A-8D6E8EC0CD54}" destId="{93B0BD00-DE66-4EF7-BD8F-DAD34679082E}" srcOrd="1" destOrd="0" presId="urn:microsoft.com/office/officeart/2005/8/layout/orgChart1"/>
    <dgm:cxn modelId="{64064E45-C79D-4943-BECB-E3F7A7560F19}" type="presOf" srcId="{23F87449-51AF-4089-B261-60A91C98C298}" destId="{56F6D44D-0DB3-4B45-AA12-E1024865101E}" srcOrd="0" destOrd="0" presId="urn:microsoft.com/office/officeart/2005/8/layout/orgChart1"/>
    <dgm:cxn modelId="{6BD61F8D-3C91-41DF-9230-25163B4C7753}" type="presOf" srcId="{D6F5FB59-F7FB-4B9D-9EB5-7D1ECAE7D793}" destId="{B72E73E2-5376-4ACC-964E-B5C51C7E7940}" srcOrd="0" destOrd="0" presId="urn:microsoft.com/office/officeart/2005/8/layout/orgChart1"/>
    <dgm:cxn modelId="{79B5E41E-379D-48B6-B594-4BE076B4EDED}" type="presOf" srcId="{EFA1DB60-7F28-4614-937F-62CCE9A5D68B}" destId="{43FBF80F-A0F0-4041-8D5E-09E9ADAB7739}" srcOrd="0" destOrd="0" presId="urn:microsoft.com/office/officeart/2005/8/layout/orgChart1"/>
    <dgm:cxn modelId="{9139079B-E8C9-42AE-BABB-2BF6307E36EF}" type="presOf" srcId="{26E5FA05-5D09-4C3A-A6A1-C8A81218C507}" destId="{BC5D3AFF-FB24-49B5-AE67-96D8DF54A773}" srcOrd="0" destOrd="0" presId="urn:microsoft.com/office/officeart/2005/8/layout/orgChart1"/>
    <dgm:cxn modelId="{E98E89D3-5A91-4107-8ABF-70990349FCEA}" type="presOf" srcId="{2F659122-1D8B-45AF-924C-02CCE49B8CAC}" destId="{7B5AE99F-A25E-43EE-822B-4602D1563A09}" srcOrd="1" destOrd="0" presId="urn:microsoft.com/office/officeart/2005/8/layout/orgChart1"/>
    <dgm:cxn modelId="{E2236E30-D592-42BE-A50F-E3CC99D9EF05}" srcId="{EFA1DB60-7F28-4614-937F-62CCE9A5D68B}" destId="{F2C210A7-B608-4705-B581-9309520E10F1}" srcOrd="3" destOrd="0" parTransId="{0A67264C-F2EA-44E7-88CF-582EDD85020E}" sibTransId="{21CDF6F4-BF91-4ABE-BEE1-CEFD6F71EAAB}"/>
    <dgm:cxn modelId="{9D051C42-2839-46D0-8D06-5435B3B0AB99}" type="presOf" srcId="{EA7B1744-DF66-47AB-AFC4-E25BD49B0A7B}" destId="{84F6D9FE-997E-403B-B194-2F856BB2049D}" srcOrd="0" destOrd="0" presId="urn:microsoft.com/office/officeart/2005/8/layout/orgChart1"/>
    <dgm:cxn modelId="{BDD6E502-9E56-4C45-8248-5FABF8DDE4A8}" type="presOf" srcId="{F2C210A7-B608-4705-B581-9309520E10F1}" destId="{09A85E3C-136B-4283-B1DF-E21BFD420944}" srcOrd="0" destOrd="0" presId="urn:microsoft.com/office/officeart/2005/8/layout/orgChart1"/>
    <dgm:cxn modelId="{7D91A27E-0080-4934-8DA0-9C025153F256}" type="presOf" srcId="{C1E33BE4-18F1-4DE5-915E-4E1681844AEF}" destId="{29FAD7EB-C7A5-4F8D-BDA3-C93C68E2D059}" srcOrd="0" destOrd="0" presId="urn:microsoft.com/office/officeart/2005/8/layout/orgChart1"/>
    <dgm:cxn modelId="{EE8BD0A8-F289-4C3B-B444-5983577EC276}" type="presOf" srcId="{7D22FF5D-97FA-4BB8-9B4A-8D6E8EC0CD54}" destId="{F605DB75-1CD0-41EF-AC96-6EAB3BDCA2D5}" srcOrd="0" destOrd="0" presId="urn:microsoft.com/office/officeart/2005/8/layout/orgChart1"/>
    <dgm:cxn modelId="{D3A41277-EA17-4236-9912-1F7E748E386F}" type="presOf" srcId="{F2C210A7-B608-4705-B581-9309520E10F1}" destId="{B8B284AD-B665-4033-8242-5D1DB2FC2163}" srcOrd="1" destOrd="0" presId="urn:microsoft.com/office/officeart/2005/8/layout/orgChart1"/>
    <dgm:cxn modelId="{1FF16D71-F364-4799-B07E-A8A8BC5FF867}" type="presOf" srcId="{EFA1DB60-7F28-4614-937F-62CCE9A5D68B}" destId="{8C106F2D-DAE0-4669-9FC6-81C71DBBCAF5}" srcOrd="1" destOrd="0" presId="urn:microsoft.com/office/officeart/2005/8/layout/orgChart1"/>
    <dgm:cxn modelId="{500641FF-E5D6-413D-A776-0FBC4EC729E9}" srcId="{EFA1DB60-7F28-4614-937F-62CCE9A5D68B}" destId="{7D22FF5D-97FA-4BB8-9B4A-8D6E8EC0CD54}" srcOrd="5" destOrd="0" parTransId="{23F87449-51AF-4089-B261-60A91C98C298}" sibTransId="{3A58EFC6-0A5F-4AB3-A990-148E32404E40}"/>
    <dgm:cxn modelId="{4F610D6A-C8C8-49CA-B7F6-843096D9F50F}" type="presOf" srcId="{C30F252E-E072-43A6-ADD0-C64A93B613D4}" destId="{552DC559-1356-40C5-9C40-80887BC24102}" srcOrd="1" destOrd="0" presId="urn:microsoft.com/office/officeart/2005/8/layout/orgChart1"/>
    <dgm:cxn modelId="{F1AD9513-2B8B-4CDA-88E2-EE6E5BD8AF8A}" srcId="{EFA1DB60-7F28-4614-937F-62CCE9A5D68B}" destId="{B84C6C12-A367-4D0B-B37A-F5F1E3268C9A}" srcOrd="2" destOrd="0" parTransId="{EA6B5C21-20A3-4A9D-8B93-47F9DDE9D8D9}" sibTransId="{F6613134-44E7-4023-A44B-548F9E7AAF64}"/>
    <dgm:cxn modelId="{2906A376-91C2-49AF-846D-C01ECDD73CFA}" type="presOf" srcId="{EA6B5C21-20A3-4A9D-8B93-47F9DDE9D8D9}" destId="{AFFD0D1C-954A-44C0-BA43-1A75E2B65F8E}" srcOrd="0" destOrd="0" presId="urn:microsoft.com/office/officeart/2005/8/layout/orgChart1"/>
    <dgm:cxn modelId="{D0614289-6B57-4457-80EF-774193887EF6}" srcId="{EFA1DB60-7F28-4614-937F-62CCE9A5D68B}" destId="{CE16C022-1687-4897-8E74-DBA809E5F55F}" srcOrd="0" destOrd="0" parTransId="{D6F5FB59-F7FB-4B9D-9EB5-7D1ECAE7D793}" sibTransId="{E06F5EED-A21C-495D-9882-CE122BC3DB3E}"/>
    <dgm:cxn modelId="{A1292EB8-5786-459A-B960-3E52613F359E}" type="presOf" srcId="{2F659122-1D8B-45AF-924C-02CCE49B8CAC}" destId="{72428937-95F2-4CCB-B1C2-75E0DA0248AD}" srcOrd="0" destOrd="0" presId="urn:microsoft.com/office/officeart/2005/8/layout/orgChart1"/>
    <dgm:cxn modelId="{8469FDF6-64A6-4E3E-A6A0-165EC8E0E1BD}" type="presOf" srcId="{B84C6C12-A367-4D0B-B37A-F5F1E3268C9A}" destId="{3B406987-680C-492E-9752-0770BCECCFC7}" srcOrd="0" destOrd="0" presId="urn:microsoft.com/office/officeart/2005/8/layout/orgChart1"/>
    <dgm:cxn modelId="{C5FBDD80-5D7F-45EC-83F9-D14A82BFB9B2}" srcId="{26E5FA05-5D09-4C3A-A6A1-C8A81218C507}" destId="{EFA1DB60-7F28-4614-937F-62CCE9A5D68B}" srcOrd="0" destOrd="0" parTransId="{3D31EFB5-EDAB-4007-89E7-30C56D9A82AD}" sibTransId="{CEDAE900-2CD6-467E-907F-D63D9BE4C491}"/>
    <dgm:cxn modelId="{AB826F61-5AE5-4883-96A2-6B202D0255CD}" srcId="{EFA1DB60-7F28-4614-937F-62CCE9A5D68B}" destId="{2F659122-1D8B-45AF-924C-02CCE49B8CAC}" srcOrd="1" destOrd="0" parTransId="{C1E33BE4-18F1-4DE5-915E-4E1681844AEF}" sibTransId="{69B0CAB2-C054-4127-B638-30AC83AC1D0A}"/>
    <dgm:cxn modelId="{5F46A819-4CD2-4A53-A05B-2D73EE04D78A}" type="presParOf" srcId="{BC5D3AFF-FB24-49B5-AE67-96D8DF54A773}" destId="{D4F65C8D-2868-4ADE-A9BA-EBF98C8622B4}" srcOrd="0" destOrd="0" presId="urn:microsoft.com/office/officeart/2005/8/layout/orgChart1"/>
    <dgm:cxn modelId="{B3FAAAEF-F456-4A2D-9F10-6FA1F20BDDF0}" type="presParOf" srcId="{D4F65C8D-2868-4ADE-A9BA-EBF98C8622B4}" destId="{5C8AEA64-029B-4104-865A-E60621C4C79A}" srcOrd="0" destOrd="0" presId="urn:microsoft.com/office/officeart/2005/8/layout/orgChart1"/>
    <dgm:cxn modelId="{D6EFE06F-FF77-4357-9202-C092D3A659C2}" type="presParOf" srcId="{5C8AEA64-029B-4104-865A-E60621C4C79A}" destId="{43FBF80F-A0F0-4041-8D5E-09E9ADAB7739}" srcOrd="0" destOrd="0" presId="urn:microsoft.com/office/officeart/2005/8/layout/orgChart1"/>
    <dgm:cxn modelId="{F8FB993D-7583-43F6-A1F0-6769E9899619}" type="presParOf" srcId="{5C8AEA64-029B-4104-865A-E60621C4C79A}" destId="{8C106F2D-DAE0-4669-9FC6-81C71DBBCAF5}" srcOrd="1" destOrd="0" presId="urn:microsoft.com/office/officeart/2005/8/layout/orgChart1"/>
    <dgm:cxn modelId="{DBA87C9A-D07E-451B-95B9-3E38037A79F5}" type="presParOf" srcId="{D4F65C8D-2868-4ADE-A9BA-EBF98C8622B4}" destId="{64791717-41D6-451C-958D-E706D881B3A2}" srcOrd="1" destOrd="0" presId="urn:microsoft.com/office/officeart/2005/8/layout/orgChart1"/>
    <dgm:cxn modelId="{F9A19906-94FF-48C9-A6D5-5F80D775854F}" type="presParOf" srcId="{64791717-41D6-451C-958D-E706D881B3A2}" destId="{B72E73E2-5376-4ACC-964E-B5C51C7E7940}" srcOrd="0" destOrd="0" presId="urn:microsoft.com/office/officeart/2005/8/layout/orgChart1"/>
    <dgm:cxn modelId="{D726E12B-73AA-4CEB-83B6-E865307A8478}" type="presParOf" srcId="{64791717-41D6-451C-958D-E706D881B3A2}" destId="{3FFE4DC6-A01A-4C70-AA79-87EFB12275F7}" srcOrd="1" destOrd="0" presId="urn:microsoft.com/office/officeart/2005/8/layout/orgChart1"/>
    <dgm:cxn modelId="{76523F17-A33F-42A7-A783-AD3F8C814F65}" type="presParOf" srcId="{3FFE4DC6-A01A-4C70-AA79-87EFB12275F7}" destId="{76AA8577-D0CC-4A26-9C3E-0903844CC0F4}" srcOrd="0" destOrd="0" presId="urn:microsoft.com/office/officeart/2005/8/layout/orgChart1"/>
    <dgm:cxn modelId="{0384B4D9-788A-4709-A2D7-37EA4536D1D8}" type="presParOf" srcId="{76AA8577-D0CC-4A26-9C3E-0903844CC0F4}" destId="{7FB8C786-D8B0-4262-BFF9-8EAC900E5581}" srcOrd="0" destOrd="0" presId="urn:microsoft.com/office/officeart/2005/8/layout/orgChart1"/>
    <dgm:cxn modelId="{3E144329-103C-4CB2-B00A-FA51A2A4903F}" type="presParOf" srcId="{76AA8577-D0CC-4A26-9C3E-0903844CC0F4}" destId="{3456D317-9C92-4F77-A778-C19113CA0032}" srcOrd="1" destOrd="0" presId="urn:microsoft.com/office/officeart/2005/8/layout/orgChart1"/>
    <dgm:cxn modelId="{7345B0C9-686D-4374-A5D2-2FB868204120}" type="presParOf" srcId="{3FFE4DC6-A01A-4C70-AA79-87EFB12275F7}" destId="{1C62BBD6-5084-4153-A315-F3F7F697D401}" srcOrd="1" destOrd="0" presId="urn:microsoft.com/office/officeart/2005/8/layout/orgChart1"/>
    <dgm:cxn modelId="{785944A6-406B-4BFE-9EE3-B8B9FFFBC801}" type="presParOf" srcId="{3FFE4DC6-A01A-4C70-AA79-87EFB12275F7}" destId="{3EB4EFE6-1F1D-4F65-ADDD-B4C7F45B88C9}" srcOrd="2" destOrd="0" presId="urn:microsoft.com/office/officeart/2005/8/layout/orgChart1"/>
    <dgm:cxn modelId="{C8738416-73A3-4FAD-9008-B2251A099D67}" type="presParOf" srcId="{64791717-41D6-451C-958D-E706D881B3A2}" destId="{29FAD7EB-C7A5-4F8D-BDA3-C93C68E2D059}" srcOrd="2" destOrd="0" presId="urn:microsoft.com/office/officeart/2005/8/layout/orgChart1"/>
    <dgm:cxn modelId="{23FD17DA-BD93-4ADB-8F6A-A560A120C917}" type="presParOf" srcId="{64791717-41D6-451C-958D-E706D881B3A2}" destId="{51297DF5-F650-4DF4-A3E1-58B4442C9354}" srcOrd="3" destOrd="0" presId="urn:microsoft.com/office/officeart/2005/8/layout/orgChart1"/>
    <dgm:cxn modelId="{3CEEAD27-29BE-4587-B7D0-A86E7FC244FD}" type="presParOf" srcId="{51297DF5-F650-4DF4-A3E1-58B4442C9354}" destId="{B3FFDA9C-CA2D-4F16-B885-E52FDE836018}" srcOrd="0" destOrd="0" presId="urn:microsoft.com/office/officeart/2005/8/layout/orgChart1"/>
    <dgm:cxn modelId="{A56E4852-F8E8-482A-A94B-A5B21EDF2B25}" type="presParOf" srcId="{B3FFDA9C-CA2D-4F16-B885-E52FDE836018}" destId="{72428937-95F2-4CCB-B1C2-75E0DA0248AD}" srcOrd="0" destOrd="0" presId="urn:microsoft.com/office/officeart/2005/8/layout/orgChart1"/>
    <dgm:cxn modelId="{B0E8D093-9E93-4801-B49D-71F257991852}" type="presParOf" srcId="{B3FFDA9C-CA2D-4F16-B885-E52FDE836018}" destId="{7B5AE99F-A25E-43EE-822B-4602D1563A09}" srcOrd="1" destOrd="0" presId="urn:microsoft.com/office/officeart/2005/8/layout/orgChart1"/>
    <dgm:cxn modelId="{CD3FB51A-688F-4C92-9383-0ED9A274A0A6}" type="presParOf" srcId="{51297DF5-F650-4DF4-A3E1-58B4442C9354}" destId="{8D0D15E8-5706-42C2-A325-6C007089DDC0}" srcOrd="1" destOrd="0" presId="urn:microsoft.com/office/officeart/2005/8/layout/orgChart1"/>
    <dgm:cxn modelId="{8DB51BBD-F1E6-415C-B062-F8A3B372DB6D}" type="presParOf" srcId="{51297DF5-F650-4DF4-A3E1-58B4442C9354}" destId="{403D55D3-4A5F-469E-93D6-FF070E7B62AD}" srcOrd="2" destOrd="0" presId="urn:microsoft.com/office/officeart/2005/8/layout/orgChart1"/>
    <dgm:cxn modelId="{10EDFC13-B24F-42DB-B452-5E54327F6AFF}" type="presParOf" srcId="{64791717-41D6-451C-958D-E706D881B3A2}" destId="{AFFD0D1C-954A-44C0-BA43-1A75E2B65F8E}" srcOrd="4" destOrd="0" presId="urn:microsoft.com/office/officeart/2005/8/layout/orgChart1"/>
    <dgm:cxn modelId="{3F53D505-304D-409C-B4FE-272A9F06D5D2}" type="presParOf" srcId="{64791717-41D6-451C-958D-E706D881B3A2}" destId="{B9E477D0-84E4-44CA-90BE-7F257EE83CCB}" srcOrd="5" destOrd="0" presId="urn:microsoft.com/office/officeart/2005/8/layout/orgChart1"/>
    <dgm:cxn modelId="{8A7D9649-D738-45D4-8D13-437E7C516BC6}" type="presParOf" srcId="{B9E477D0-84E4-44CA-90BE-7F257EE83CCB}" destId="{F62E46B1-62B2-4B72-8C30-9A0474FBEF36}" srcOrd="0" destOrd="0" presId="urn:microsoft.com/office/officeart/2005/8/layout/orgChart1"/>
    <dgm:cxn modelId="{468FD019-2D04-4BBA-9BA3-D40DE2162350}" type="presParOf" srcId="{F62E46B1-62B2-4B72-8C30-9A0474FBEF36}" destId="{3B406987-680C-492E-9752-0770BCECCFC7}" srcOrd="0" destOrd="0" presId="urn:microsoft.com/office/officeart/2005/8/layout/orgChart1"/>
    <dgm:cxn modelId="{580321F0-417D-4D29-B3C9-7B4562128EC6}" type="presParOf" srcId="{F62E46B1-62B2-4B72-8C30-9A0474FBEF36}" destId="{7A2DF512-1A5E-4188-BF4E-3771FE4A5E4B}" srcOrd="1" destOrd="0" presId="urn:microsoft.com/office/officeart/2005/8/layout/orgChart1"/>
    <dgm:cxn modelId="{C146A35D-1B1B-43C2-87DD-ABF446C13318}" type="presParOf" srcId="{B9E477D0-84E4-44CA-90BE-7F257EE83CCB}" destId="{BE6FBF9B-7AD6-4C4D-AACB-5AAEF680C5B0}" srcOrd="1" destOrd="0" presId="urn:microsoft.com/office/officeart/2005/8/layout/orgChart1"/>
    <dgm:cxn modelId="{BD9EF269-C52D-4DC9-ABA8-11828B26DBFD}" type="presParOf" srcId="{B9E477D0-84E4-44CA-90BE-7F257EE83CCB}" destId="{9CFAB9FB-03D2-429E-8C28-4BF4CF9AAD2F}" srcOrd="2" destOrd="0" presId="urn:microsoft.com/office/officeart/2005/8/layout/orgChart1"/>
    <dgm:cxn modelId="{0146D78E-AE34-43E8-869B-28CA46EE9F8F}" type="presParOf" srcId="{64791717-41D6-451C-958D-E706D881B3A2}" destId="{E13B3784-B2FC-4EF8-A070-E31C7B576A46}" srcOrd="6" destOrd="0" presId="urn:microsoft.com/office/officeart/2005/8/layout/orgChart1"/>
    <dgm:cxn modelId="{736757AD-3205-4E8F-81F8-228193A838D5}" type="presParOf" srcId="{64791717-41D6-451C-958D-E706D881B3A2}" destId="{03F5A123-B4B7-42AF-BF7F-BDAF2C205DB1}" srcOrd="7" destOrd="0" presId="urn:microsoft.com/office/officeart/2005/8/layout/orgChart1"/>
    <dgm:cxn modelId="{E844DF9C-B1BA-47D8-BA4A-85B8583EE135}" type="presParOf" srcId="{03F5A123-B4B7-42AF-BF7F-BDAF2C205DB1}" destId="{549B4BB4-A3C2-4D1C-8F75-9B9033B83E1E}" srcOrd="0" destOrd="0" presId="urn:microsoft.com/office/officeart/2005/8/layout/orgChart1"/>
    <dgm:cxn modelId="{7EEA9C03-924A-4C6B-BFD9-B640BAB239C9}" type="presParOf" srcId="{549B4BB4-A3C2-4D1C-8F75-9B9033B83E1E}" destId="{09A85E3C-136B-4283-B1DF-E21BFD420944}" srcOrd="0" destOrd="0" presId="urn:microsoft.com/office/officeart/2005/8/layout/orgChart1"/>
    <dgm:cxn modelId="{278773FC-D2AE-4FB8-83CB-3A7DFE75CDF4}" type="presParOf" srcId="{549B4BB4-A3C2-4D1C-8F75-9B9033B83E1E}" destId="{B8B284AD-B665-4033-8242-5D1DB2FC2163}" srcOrd="1" destOrd="0" presId="urn:microsoft.com/office/officeart/2005/8/layout/orgChart1"/>
    <dgm:cxn modelId="{366AFD49-5147-4E15-AF9F-49CECA285239}" type="presParOf" srcId="{03F5A123-B4B7-42AF-BF7F-BDAF2C205DB1}" destId="{0636092A-A1EF-4985-AB6E-F0B797896801}" srcOrd="1" destOrd="0" presId="urn:microsoft.com/office/officeart/2005/8/layout/orgChart1"/>
    <dgm:cxn modelId="{7FBFC95A-EE56-44B1-9A94-1FD5B22A354C}" type="presParOf" srcId="{03F5A123-B4B7-42AF-BF7F-BDAF2C205DB1}" destId="{74C54617-2873-446A-AD7B-053BB900F1D6}" srcOrd="2" destOrd="0" presId="urn:microsoft.com/office/officeart/2005/8/layout/orgChart1"/>
    <dgm:cxn modelId="{A58A083E-C502-47FB-AF25-B0D140B4B9AA}" type="presParOf" srcId="{64791717-41D6-451C-958D-E706D881B3A2}" destId="{84F6D9FE-997E-403B-B194-2F856BB2049D}" srcOrd="8" destOrd="0" presId="urn:microsoft.com/office/officeart/2005/8/layout/orgChart1"/>
    <dgm:cxn modelId="{7F1F14B4-78B5-4022-BA7F-D8DB49F2C5AA}" type="presParOf" srcId="{64791717-41D6-451C-958D-E706D881B3A2}" destId="{FD2218F8-5C40-4677-A895-3E186A250668}" srcOrd="9" destOrd="0" presId="urn:microsoft.com/office/officeart/2005/8/layout/orgChart1"/>
    <dgm:cxn modelId="{47DD913D-D750-4652-8BEE-E20BE2346AFE}" type="presParOf" srcId="{FD2218F8-5C40-4677-A895-3E186A250668}" destId="{136F18EE-04B5-4795-AEC8-6AA0833FA761}" srcOrd="0" destOrd="0" presId="urn:microsoft.com/office/officeart/2005/8/layout/orgChart1"/>
    <dgm:cxn modelId="{EAA0A73B-CC97-4580-B7C7-923BE16F935A}" type="presParOf" srcId="{136F18EE-04B5-4795-AEC8-6AA0833FA761}" destId="{B5EAC986-DBF4-429E-B092-E7D24FEB8898}" srcOrd="0" destOrd="0" presId="urn:microsoft.com/office/officeart/2005/8/layout/orgChart1"/>
    <dgm:cxn modelId="{3D66ADD7-5C4F-4A24-BFDA-4802E902C33D}" type="presParOf" srcId="{136F18EE-04B5-4795-AEC8-6AA0833FA761}" destId="{552DC559-1356-40C5-9C40-80887BC24102}" srcOrd="1" destOrd="0" presId="urn:microsoft.com/office/officeart/2005/8/layout/orgChart1"/>
    <dgm:cxn modelId="{BECC36B9-7A91-4EDB-990F-1799222EC647}" type="presParOf" srcId="{FD2218F8-5C40-4677-A895-3E186A250668}" destId="{81417A3D-B66B-4AFC-96D9-E692EA21E2BD}" srcOrd="1" destOrd="0" presId="urn:microsoft.com/office/officeart/2005/8/layout/orgChart1"/>
    <dgm:cxn modelId="{EB297141-0984-493B-B129-F99D3682C3DE}" type="presParOf" srcId="{FD2218F8-5C40-4677-A895-3E186A250668}" destId="{C1F4199B-D4A6-4067-99BD-CFA27799F66D}" srcOrd="2" destOrd="0" presId="urn:microsoft.com/office/officeart/2005/8/layout/orgChart1"/>
    <dgm:cxn modelId="{47E8CB2E-8B8B-4DE8-A834-150CA6935EF3}" type="presParOf" srcId="{64791717-41D6-451C-958D-E706D881B3A2}" destId="{56F6D44D-0DB3-4B45-AA12-E1024865101E}" srcOrd="10" destOrd="0" presId="urn:microsoft.com/office/officeart/2005/8/layout/orgChart1"/>
    <dgm:cxn modelId="{07C1B296-F142-41A0-9F3F-58905BAEC3D8}" type="presParOf" srcId="{64791717-41D6-451C-958D-E706D881B3A2}" destId="{19D2FE15-59EC-4239-B225-ADA529EF255B}" srcOrd="11" destOrd="0" presId="urn:microsoft.com/office/officeart/2005/8/layout/orgChart1"/>
    <dgm:cxn modelId="{1414E1D2-EEAC-44D1-8C9E-3E6ADF6ED9A6}" type="presParOf" srcId="{19D2FE15-59EC-4239-B225-ADA529EF255B}" destId="{8CA0E3EF-5D42-4D41-8ED5-8B3A27F94A2A}" srcOrd="0" destOrd="0" presId="urn:microsoft.com/office/officeart/2005/8/layout/orgChart1"/>
    <dgm:cxn modelId="{13A7B864-540A-46D7-B6CD-8E3EC9D0B06B}" type="presParOf" srcId="{8CA0E3EF-5D42-4D41-8ED5-8B3A27F94A2A}" destId="{F605DB75-1CD0-41EF-AC96-6EAB3BDCA2D5}" srcOrd="0" destOrd="0" presId="urn:microsoft.com/office/officeart/2005/8/layout/orgChart1"/>
    <dgm:cxn modelId="{8AD041F1-3D79-48C7-AF8C-E16F698B8421}" type="presParOf" srcId="{8CA0E3EF-5D42-4D41-8ED5-8B3A27F94A2A}" destId="{93B0BD00-DE66-4EF7-BD8F-DAD34679082E}" srcOrd="1" destOrd="0" presId="urn:microsoft.com/office/officeart/2005/8/layout/orgChart1"/>
    <dgm:cxn modelId="{8F7BD7B4-CFEB-44EF-BCB2-90822E947366}" type="presParOf" srcId="{19D2FE15-59EC-4239-B225-ADA529EF255B}" destId="{B864B70F-A5CA-4BDB-A9E3-70721DA5CE4B}" srcOrd="1" destOrd="0" presId="urn:microsoft.com/office/officeart/2005/8/layout/orgChart1"/>
    <dgm:cxn modelId="{0105F327-BE43-4150-9C2A-B6EC8FFC5065}" type="presParOf" srcId="{19D2FE15-59EC-4239-B225-ADA529EF255B}" destId="{8CED9040-4958-4315-B589-02C8F1CA03AB}" srcOrd="2" destOrd="0" presId="urn:microsoft.com/office/officeart/2005/8/layout/orgChart1"/>
    <dgm:cxn modelId="{2E0AF643-D21C-422A-A031-5F6C437ED382}" type="presParOf" srcId="{D4F65C8D-2868-4ADE-A9BA-EBF98C8622B4}" destId="{0AFED9D3-1A58-4194-AD40-BFE0BF8E79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711D8D-C377-4107-956E-4FFD9D241E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D473B-67AB-4E69-ADE6-DA8E5D65581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 smtClean="0"/>
            <a:t>Дополнительно в комплект могут входить:</a:t>
          </a:r>
          <a:endParaRPr lang="ru-RU" b="1" dirty="0"/>
        </a:p>
      </dgm:t>
    </dgm:pt>
    <dgm:pt modelId="{EE3ABA4C-9A3C-4A06-958C-B6E5BDB2CF6C}" type="parTrans" cxnId="{5AC08B13-1115-4D59-BF3C-664C108AC771}">
      <dgm:prSet/>
      <dgm:spPr/>
      <dgm:t>
        <a:bodyPr/>
        <a:lstStyle/>
        <a:p>
          <a:endParaRPr lang="ru-RU"/>
        </a:p>
      </dgm:t>
    </dgm:pt>
    <dgm:pt modelId="{5C843750-4CC5-4201-B4E1-84D822502D76}" type="sibTrans" cxnId="{5AC08B13-1115-4D59-BF3C-664C108AC771}">
      <dgm:prSet/>
      <dgm:spPr/>
      <dgm:t>
        <a:bodyPr/>
        <a:lstStyle/>
        <a:p>
          <a:endParaRPr lang="ru-RU"/>
        </a:p>
      </dgm:t>
    </dgm:pt>
    <dgm:pt modelId="{2DD0D458-1320-45E9-8989-C05A7D22BAF0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b="1" dirty="0" smtClean="0"/>
            <a:t>Кондиционер</a:t>
          </a:r>
          <a:endParaRPr lang="ru-RU" b="1" dirty="0"/>
        </a:p>
      </dgm:t>
    </dgm:pt>
    <dgm:pt modelId="{587E1E39-FEFD-469C-A101-1FA0B7891DEE}" type="parTrans" cxnId="{6D99E8C4-3C23-4B78-93F2-6C15E1C755FE}">
      <dgm:prSet/>
      <dgm:spPr/>
      <dgm:t>
        <a:bodyPr/>
        <a:lstStyle/>
        <a:p>
          <a:endParaRPr lang="ru-RU"/>
        </a:p>
      </dgm:t>
    </dgm:pt>
    <dgm:pt modelId="{9F32AB4E-76DE-4FC0-BDF2-05C0E0FB8A20}" type="sibTrans" cxnId="{6D99E8C4-3C23-4B78-93F2-6C15E1C755FE}">
      <dgm:prSet/>
      <dgm:spPr/>
      <dgm:t>
        <a:bodyPr/>
        <a:lstStyle/>
        <a:p>
          <a:endParaRPr lang="ru-RU"/>
        </a:p>
      </dgm:t>
    </dgm:pt>
    <dgm:pt modelId="{C6A42299-6B0C-4E8B-BAD3-357352ADD39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b="1" dirty="0" smtClean="0"/>
            <a:t>Мебель (столы, стулья, кровати и т.п.)</a:t>
          </a:r>
          <a:endParaRPr lang="ru-RU" b="1" dirty="0"/>
        </a:p>
      </dgm:t>
    </dgm:pt>
    <dgm:pt modelId="{DCE9476F-5F7C-4D37-82FA-C3C77D3748FE}" type="parTrans" cxnId="{AD3B2218-996A-4618-9B8C-A16EF3F800C5}">
      <dgm:prSet/>
      <dgm:spPr/>
      <dgm:t>
        <a:bodyPr/>
        <a:lstStyle/>
        <a:p>
          <a:endParaRPr lang="ru-RU"/>
        </a:p>
      </dgm:t>
    </dgm:pt>
    <dgm:pt modelId="{8BB2B4A0-404D-4D92-B8FF-80651E09DAB4}" type="sibTrans" cxnId="{AD3B2218-996A-4618-9B8C-A16EF3F800C5}">
      <dgm:prSet/>
      <dgm:spPr/>
      <dgm:t>
        <a:bodyPr/>
        <a:lstStyle/>
        <a:p>
          <a:endParaRPr lang="ru-RU"/>
        </a:p>
      </dgm:t>
    </dgm:pt>
    <dgm:pt modelId="{45DDE8B7-B007-489D-9E6E-161C0184398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b="1" dirty="0" smtClean="0"/>
            <a:t>Световая башня</a:t>
          </a:r>
          <a:endParaRPr lang="ru-RU" b="1" dirty="0"/>
        </a:p>
      </dgm:t>
    </dgm:pt>
    <dgm:pt modelId="{97755C7D-AAEB-49B1-A7EF-FD316355F019}" type="parTrans" cxnId="{37A2BD59-E713-4F29-AD97-3100EF0DD88F}">
      <dgm:prSet/>
      <dgm:spPr/>
      <dgm:t>
        <a:bodyPr/>
        <a:lstStyle/>
        <a:p>
          <a:endParaRPr lang="ru-RU"/>
        </a:p>
      </dgm:t>
    </dgm:pt>
    <dgm:pt modelId="{BBE7F804-EEAC-4FA1-9C68-03F18D678E99}" type="sibTrans" cxnId="{37A2BD59-E713-4F29-AD97-3100EF0DD88F}">
      <dgm:prSet/>
      <dgm:spPr/>
      <dgm:t>
        <a:bodyPr/>
        <a:lstStyle/>
        <a:p>
          <a:endParaRPr lang="ru-RU"/>
        </a:p>
      </dgm:t>
    </dgm:pt>
    <dgm:pt modelId="{5134503E-D940-435D-B4F3-A70039F8F91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b="1" dirty="0" smtClean="0"/>
            <a:t>Электрогенератор (бензиновый или дизельный)</a:t>
          </a:r>
          <a:endParaRPr lang="ru-RU" b="1" dirty="0"/>
        </a:p>
      </dgm:t>
    </dgm:pt>
    <dgm:pt modelId="{9B99BB6C-63E8-4F1B-B618-D9B3D93BD548}" type="parTrans" cxnId="{C7A41602-318E-477B-B746-58A887CAB3E0}">
      <dgm:prSet/>
      <dgm:spPr/>
      <dgm:t>
        <a:bodyPr/>
        <a:lstStyle/>
        <a:p>
          <a:endParaRPr lang="ru-RU"/>
        </a:p>
      </dgm:t>
    </dgm:pt>
    <dgm:pt modelId="{5C646BD9-BEF2-4138-9939-CE1168B45D8E}" type="sibTrans" cxnId="{C7A41602-318E-477B-B746-58A887CAB3E0}">
      <dgm:prSet/>
      <dgm:spPr/>
      <dgm:t>
        <a:bodyPr/>
        <a:lstStyle/>
        <a:p>
          <a:endParaRPr lang="ru-RU"/>
        </a:p>
      </dgm:t>
    </dgm:pt>
    <dgm:pt modelId="{556F0FAE-29CD-4F5A-A59D-C04BC3624CAE}" type="pres">
      <dgm:prSet presAssocID="{B7711D8D-C377-4107-956E-4FFD9D241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374B8-75F7-48F4-B09C-9C46715E0F51}" type="pres">
      <dgm:prSet presAssocID="{6D2D473B-67AB-4E69-ADE6-DA8E5D65581A}" presName="composite" presStyleCnt="0"/>
      <dgm:spPr/>
    </dgm:pt>
    <dgm:pt modelId="{3AC43004-B803-4803-BCA0-94D14428EB7F}" type="pres">
      <dgm:prSet presAssocID="{6D2D473B-67AB-4E69-ADE6-DA8E5D65581A}" presName="parTx" presStyleLbl="alignNode1" presStyleIdx="0" presStyleCnt="1" custLinFactY="-259589" custLinFactNeighborX="20690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761AB-DD02-408B-B37C-22278E772106}" type="pres">
      <dgm:prSet presAssocID="{6D2D473B-67AB-4E69-ADE6-DA8E5D65581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762D4-44A8-4ED2-861F-51B78E10CC8C}" type="presOf" srcId="{6D2D473B-67AB-4E69-ADE6-DA8E5D65581A}" destId="{3AC43004-B803-4803-BCA0-94D14428EB7F}" srcOrd="0" destOrd="0" presId="urn:microsoft.com/office/officeart/2005/8/layout/hList1"/>
    <dgm:cxn modelId="{37A2BD59-E713-4F29-AD97-3100EF0DD88F}" srcId="{6D2D473B-67AB-4E69-ADE6-DA8E5D65581A}" destId="{45DDE8B7-B007-489D-9E6E-161C0184398A}" srcOrd="2" destOrd="0" parTransId="{97755C7D-AAEB-49B1-A7EF-FD316355F019}" sibTransId="{BBE7F804-EEAC-4FA1-9C68-03F18D678E99}"/>
    <dgm:cxn modelId="{AD3B2218-996A-4618-9B8C-A16EF3F800C5}" srcId="{6D2D473B-67AB-4E69-ADE6-DA8E5D65581A}" destId="{C6A42299-6B0C-4E8B-BAD3-357352ADD395}" srcOrd="1" destOrd="0" parTransId="{DCE9476F-5F7C-4D37-82FA-C3C77D3748FE}" sibTransId="{8BB2B4A0-404D-4D92-B8FF-80651E09DAB4}"/>
    <dgm:cxn modelId="{5AC08B13-1115-4D59-BF3C-664C108AC771}" srcId="{B7711D8D-C377-4107-956E-4FFD9D241E23}" destId="{6D2D473B-67AB-4E69-ADE6-DA8E5D65581A}" srcOrd="0" destOrd="0" parTransId="{EE3ABA4C-9A3C-4A06-958C-B6E5BDB2CF6C}" sibTransId="{5C843750-4CC5-4201-B4E1-84D822502D76}"/>
    <dgm:cxn modelId="{9F992F3F-7427-4C6A-A0CF-33CB039CB882}" type="presOf" srcId="{B7711D8D-C377-4107-956E-4FFD9D241E23}" destId="{556F0FAE-29CD-4F5A-A59D-C04BC3624CAE}" srcOrd="0" destOrd="0" presId="urn:microsoft.com/office/officeart/2005/8/layout/hList1"/>
    <dgm:cxn modelId="{6C75CDDD-87E7-4AA1-B952-4484DE7A54D1}" type="presOf" srcId="{45DDE8B7-B007-489D-9E6E-161C0184398A}" destId="{8E4761AB-DD02-408B-B37C-22278E772106}" srcOrd="0" destOrd="2" presId="urn:microsoft.com/office/officeart/2005/8/layout/hList1"/>
    <dgm:cxn modelId="{879A0F0E-D93E-4F4B-B138-50EE44E5BF5D}" type="presOf" srcId="{C6A42299-6B0C-4E8B-BAD3-357352ADD395}" destId="{8E4761AB-DD02-408B-B37C-22278E772106}" srcOrd="0" destOrd="1" presId="urn:microsoft.com/office/officeart/2005/8/layout/hList1"/>
    <dgm:cxn modelId="{6D99E8C4-3C23-4B78-93F2-6C15E1C755FE}" srcId="{6D2D473B-67AB-4E69-ADE6-DA8E5D65581A}" destId="{2DD0D458-1320-45E9-8989-C05A7D22BAF0}" srcOrd="0" destOrd="0" parTransId="{587E1E39-FEFD-469C-A101-1FA0B7891DEE}" sibTransId="{9F32AB4E-76DE-4FC0-BDF2-05C0E0FB8A20}"/>
    <dgm:cxn modelId="{C7A41602-318E-477B-B746-58A887CAB3E0}" srcId="{6D2D473B-67AB-4E69-ADE6-DA8E5D65581A}" destId="{5134503E-D940-435D-B4F3-A70039F8F915}" srcOrd="3" destOrd="0" parTransId="{9B99BB6C-63E8-4F1B-B618-D9B3D93BD548}" sibTransId="{5C646BD9-BEF2-4138-9939-CE1168B45D8E}"/>
    <dgm:cxn modelId="{88D40061-C8B2-40EB-AC89-250ADEA16EC2}" type="presOf" srcId="{5134503E-D940-435D-B4F3-A70039F8F915}" destId="{8E4761AB-DD02-408B-B37C-22278E772106}" srcOrd="0" destOrd="3" presId="urn:microsoft.com/office/officeart/2005/8/layout/hList1"/>
    <dgm:cxn modelId="{02EE9097-B62F-405A-A929-CA5DE83D9724}" type="presOf" srcId="{2DD0D458-1320-45E9-8989-C05A7D22BAF0}" destId="{8E4761AB-DD02-408B-B37C-22278E772106}" srcOrd="0" destOrd="0" presId="urn:microsoft.com/office/officeart/2005/8/layout/hList1"/>
    <dgm:cxn modelId="{F44E9B74-EE1B-4526-9D44-C6C27968BBF3}" type="presParOf" srcId="{556F0FAE-29CD-4F5A-A59D-C04BC3624CAE}" destId="{674374B8-75F7-48F4-B09C-9C46715E0F51}" srcOrd="0" destOrd="0" presId="urn:microsoft.com/office/officeart/2005/8/layout/hList1"/>
    <dgm:cxn modelId="{8600AA9A-C67B-46E0-B166-8C81F202D0FD}" type="presParOf" srcId="{674374B8-75F7-48F4-B09C-9C46715E0F51}" destId="{3AC43004-B803-4803-BCA0-94D14428EB7F}" srcOrd="0" destOrd="0" presId="urn:microsoft.com/office/officeart/2005/8/layout/hList1"/>
    <dgm:cxn modelId="{443A1B2D-1A8F-42B3-B8EC-FCA9090287B5}" type="presParOf" srcId="{674374B8-75F7-48F4-B09C-9C46715E0F51}" destId="{8E4761AB-DD02-408B-B37C-22278E7721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C0E1-3470-497F-921E-813F8BC36AAB}">
      <dsp:nvSpPr>
        <dsp:cNvPr id="0" name=""/>
        <dsp:cNvSpPr/>
      </dsp:nvSpPr>
      <dsp:spPr>
        <a:xfrm>
          <a:off x="0" y="7975"/>
          <a:ext cx="7992888" cy="9921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БВПС - Быстровозводимые пневмокаркасные сооружения с каркасом из прорезиненной ткани</a:t>
          </a:r>
        </a:p>
      </dsp:txBody>
      <dsp:txXfrm>
        <a:off x="48433" y="56408"/>
        <a:ext cx="7896022" cy="8952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CD2C-6A14-48DB-A11E-504C78293A6B}">
      <dsp:nvSpPr>
        <dsp:cNvPr id="0" name=""/>
        <dsp:cNvSpPr/>
      </dsp:nvSpPr>
      <dsp:spPr>
        <a:xfrm>
          <a:off x="0" y="0"/>
          <a:ext cx="3312368" cy="59775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Типы модулей:</a:t>
          </a:r>
          <a:endParaRPr lang="ru-RU" sz="3200" kern="1200" dirty="0"/>
        </a:p>
      </dsp:txBody>
      <dsp:txXfrm>
        <a:off x="29180" y="29180"/>
        <a:ext cx="3254008" cy="5393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FCF6D-6A2B-4785-A3E6-EBC4129027B4}">
      <dsp:nvSpPr>
        <dsp:cNvPr id="0" name=""/>
        <dsp:cNvSpPr/>
      </dsp:nvSpPr>
      <dsp:spPr>
        <a:xfrm>
          <a:off x="0" y="108"/>
          <a:ext cx="5458454" cy="36906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Модуль пневмокаркасный надувной – МПН, МПН-01</a:t>
          </a:r>
          <a:endParaRPr lang="ru-RU" sz="1800" kern="1200" dirty="0"/>
        </a:p>
      </dsp:txBody>
      <dsp:txXfrm>
        <a:off x="18016" y="18124"/>
        <a:ext cx="5422422" cy="333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AA92-ABCA-49CE-B842-1A1B433221AA}">
      <dsp:nvSpPr>
        <dsp:cNvPr id="0" name=""/>
        <dsp:cNvSpPr/>
      </dsp:nvSpPr>
      <dsp:spPr>
        <a:xfrm>
          <a:off x="0" y="0"/>
          <a:ext cx="2448272" cy="15939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МПН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Размеры: </a:t>
          </a:r>
          <a:r>
            <a:rPr lang="ru-RU" sz="1300" b="1" kern="1200" smtClean="0"/>
            <a:t>5200х4700х270 0мм </a:t>
          </a:r>
          <a:endParaRPr lang="ru-RU" sz="1300" b="1" kern="1200" dirty="0" smtClean="0"/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Вес: 85 кг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Полезный объём: 36,8 м</a:t>
          </a:r>
          <a:r>
            <a:rPr lang="ru-RU" sz="1300" kern="1200" dirty="0" smtClean="0"/>
            <a:t>³</a:t>
          </a:r>
          <a:r>
            <a:rPr lang="ru-RU" sz="1300" b="1" kern="1200" dirty="0" smtClean="0"/>
            <a:t>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Полезная площадь: 19,8 м</a:t>
          </a:r>
          <a:r>
            <a:rPr lang="ru-RU" sz="1300" kern="1200" dirty="0" smtClean="0"/>
            <a:t>²</a:t>
          </a:r>
          <a:endParaRPr lang="ru-RU" sz="1300" b="1" kern="1200" dirty="0"/>
        </a:p>
      </dsp:txBody>
      <dsp:txXfrm>
        <a:off x="77809" y="77809"/>
        <a:ext cx="2292654" cy="14383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FFE8A-9A33-4CC6-A9B1-F6B657E97F65}">
      <dsp:nvSpPr>
        <dsp:cNvPr id="0" name=""/>
        <dsp:cNvSpPr/>
      </dsp:nvSpPr>
      <dsp:spPr>
        <a:xfrm>
          <a:off x="0" y="0"/>
          <a:ext cx="4716016" cy="178425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Торцы модуля выполнены под конус для максимальной ветроустойчивости. Модуль используется автономно.</a:t>
          </a:r>
          <a:endParaRPr lang="ru-RU" sz="2500" kern="1200" dirty="0"/>
        </a:p>
      </dsp:txBody>
      <dsp:txXfrm>
        <a:off x="87100" y="87100"/>
        <a:ext cx="4541816" cy="1610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AA92-ABCA-49CE-B842-1A1B433221AA}">
      <dsp:nvSpPr>
        <dsp:cNvPr id="0" name=""/>
        <dsp:cNvSpPr/>
      </dsp:nvSpPr>
      <dsp:spPr>
        <a:xfrm>
          <a:off x="0" y="0"/>
          <a:ext cx="3024336" cy="17984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МПУ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Размеры: </a:t>
          </a:r>
          <a:r>
            <a:rPr lang="ru-RU" sz="1600" b="1" kern="1200" dirty="0" smtClean="0"/>
            <a:t>9200х4700х2700 мм </a:t>
          </a: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Вес: 150 кг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Полезный объём: 70,7 м</a:t>
          </a:r>
          <a:r>
            <a:rPr lang="ru-RU" sz="1600" kern="1200" dirty="0" smtClean="0"/>
            <a:t>³</a:t>
          </a:r>
          <a:r>
            <a:rPr lang="ru-RU" sz="1600" b="1" kern="1200" dirty="0" smtClean="0"/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Полезная площадь: 38,7 м</a:t>
          </a:r>
          <a:r>
            <a:rPr lang="ru-RU" sz="1600" kern="1200" dirty="0" smtClean="0"/>
            <a:t>²</a:t>
          </a:r>
          <a:endParaRPr lang="ru-RU" sz="1600" b="1" kern="1200" dirty="0"/>
        </a:p>
      </dsp:txBody>
      <dsp:txXfrm>
        <a:off x="87793" y="87793"/>
        <a:ext cx="2848750" cy="1622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DC374-9CDC-430A-9E4A-1FCCD69C595A}">
      <dsp:nvSpPr>
        <dsp:cNvPr id="0" name=""/>
        <dsp:cNvSpPr/>
      </dsp:nvSpPr>
      <dsp:spPr>
        <a:xfrm>
          <a:off x="2952331" y="48786"/>
          <a:ext cx="3136353" cy="298760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Модуль с системами жизнеобеспечения помещается в легковой автомобиль типа «универсал»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3370511" y="571617"/>
        <a:ext cx="2299992" cy="1344423"/>
      </dsp:txXfrm>
    </dsp:sp>
    <dsp:sp modelId="{0A1834CB-2E65-4E9A-AB18-027669BACFDA}">
      <dsp:nvSpPr>
        <dsp:cNvPr id="0" name=""/>
        <dsp:cNvSpPr/>
      </dsp:nvSpPr>
      <dsp:spPr>
        <a:xfrm>
          <a:off x="4208378" y="1908567"/>
          <a:ext cx="3139556" cy="293792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Обшивки могут быть выполнены из огнестойкого материала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5168559" y="2667531"/>
        <a:ext cx="1883733" cy="1615859"/>
      </dsp:txXfrm>
    </dsp:sp>
    <dsp:sp modelId="{34D2B853-D724-43E5-A538-592AFD546C00}">
      <dsp:nvSpPr>
        <dsp:cNvPr id="0" name=""/>
        <dsp:cNvSpPr/>
      </dsp:nvSpPr>
      <dsp:spPr>
        <a:xfrm>
          <a:off x="1838450" y="1909830"/>
          <a:ext cx="3243911" cy="2937926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Модуль     поставляется с внутренней электропроводкой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2143919" y="2668795"/>
        <a:ext cx="1946346" cy="1615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80EEB-573D-41E9-8008-3D2E12845B26}">
      <dsp:nvSpPr>
        <dsp:cNvPr id="0" name=""/>
        <dsp:cNvSpPr/>
      </dsp:nvSpPr>
      <dsp:spPr>
        <a:xfrm>
          <a:off x="1712037" y="72008"/>
          <a:ext cx="2707025" cy="4890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Сферы применения:</a:t>
          </a:r>
          <a:endParaRPr lang="ru-RU" sz="2000" kern="1200" dirty="0"/>
        </a:p>
      </dsp:txBody>
      <dsp:txXfrm>
        <a:off x="1735911" y="95882"/>
        <a:ext cx="2659277" cy="441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AE907-6BC8-4376-9B49-D3A8C71A7BB9}">
      <dsp:nvSpPr>
        <dsp:cNvPr id="0" name=""/>
        <dsp:cNvSpPr/>
      </dsp:nvSpPr>
      <dsp:spPr>
        <a:xfrm>
          <a:off x="0" y="166017"/>
          <a:ext cx="3600400" cy="19562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Оперативное разворачивание в полевых условиях медицинских госпиталей, мобильных штабов, центров управления, санитарно-бытовых и жилых помещений</a:t>
          </a:r>
          <a:endParaRPr lang="ru-RU" sz="1900" kern="1200" dirty="0"/>
        </a:p>
      </dsp:txBody>
      <dsp:txXfrm>
        <a:off x="95496" y="261513"/>
        <a:ext cx="3409408" cy="1765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D2890-2040-4F24-AC79-207CAD8388A0}">
      <dsp:nvSpPr>
        <dsp:cNvPr id="0" name=""/>
        <dsp:cNvSpPr/>
      </dsp:nvSpPr>
      <dsp:spPr>
        <a:xfrm>
          <a:off x="0" y="0"/>
          <a:ext cx="3816424" cy="20592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Размещение личного состава и гражданского населения при проведении спасательных операций, ликвидации последствий стихийных бедствий, аварий и катастроф</a:t>
          </a:r>
          <a:endParaRPr lang="ru-RU" sz="2000" kern="1200" dirty="0"/>
        </a:p>
      </dsp:txBody>
      <dsp:txXfrm>
        <a:off x="100522" y="100522"/>
        <a:ext cx="3615380" cy="1858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D48DD-498A-411D-90BD-9DAF9217E7C8}">
      <dsp:nvSpPr>
        <dsp:cNvPr id="0" name=""/>
        <dsp:cNvSpPr/>
      </dsp:nvSpPr>
      <dsp:spPr>
        <a:xfrm>
          <a:off x="0" y="0"/>
          <a:ext cx="3758116" cy="216157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Использование в качестве временного жилья при проведении работ в труднодоступных районах без наличия крупной транспортировочной техники</a:t>
          </a:r>
          <a:endParaRPr lang="ru-RU" sz="2100" kern="1200" dirty="0"/>
        </a:p>
      </dsp:txBody>
      <dsp:txXfrm>
        <a:off x="105519" y="105519"/>
        <a:ext cx="3547078" cy="1950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06370-79EB-4FDD-B770-A4220C786DFC}">
      <dsp:nvSpPr>
        <dsp:cNvPr id="0" name=""/>
        <dsp:cNvSpPr/>
      </dsp:nvSpPr>
      <dsp:spPr>
        <a:xfrm>
          <a:off x="101903" y="5402"/>
          <a:ext cx="5052777" cy="13808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Основными преимуществами БВПС с каркасом из прорезиненной ткани являются:</a:t>
          </a:r>
          <a:endParaRPr lang="ru-RU" sz="2700" kern="1200" dirty="0"/>
        </a:p>
      </dsp:txBody>
      <dsp:txXfrm>
        <a:off x="142348" y="45847"/>
        <a:ext cx="4971887" cy="1299989"/>
      </dsp:txXfrm>
    </dsp:sp>
    <dsp:sp modelId="{2409B0A8-2E6D-4C7E-AC0E-ECC506F43AD5}">
      <dsp:nvSpPr>
        <dsp:cNvPr id="0" name=""/>
        <dsp:cNvSpPr/>
      </dsp:nvSpPr>
      <dsp:spPr>
        <a:xfrm>
          <a:off x="607180" y="1386282"/>
          <a:ext cx="505277" cy="95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23"/>
              </a:lnTo>
              <a:lnTo>
                <a:pt x="505277" y="95502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14FD2-C61E-40EC-85A3-4A0B6777885E}">
      <dsp:nvSpPr>
        <dsp:cNvPr id="0" name=""/>
        <dsp:cNvSpPr/>
      </dsp:nvSpPr>
      <dsp:spPr>
        <a:xfrm>
          <a:off x="1112458" y="1731502"/>
          <a:ext cx="3021807" cy="1219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Малый вес (модуль 50 кв. метров – весит 150кг)</a:t>
          </a:r>
          <a:endParaRPr lang="ru-RU" sz="1700" kern="1200" dirty="0"/>
        </a:p>
      </dsp:txBody>
      <dsp:txXfrm>
        <a:off x="1148179" y="1767223"/>
        <a:ext cx="2950365" cy="1148165"/>
      </dsp:txXfrm>
    </dsp:sp>
    <dsp:sp modelId="{D7C1F342-E80E-4969-8787-6A739151DEC4}">
      <dsp:nvSpPr>
        <dsp:cNvPr id="0" name=""/>
        <dsp:cNvSpPr/>
      </dsp:nvSpPr>
      <dsp:spPr>
        <a:xfrm>
          <a:off x="607180" y="1386282"/>
          <a:ext cx="505277" cy="2600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486"/>
              </a:lnTo>
              <a:lnTo>
                <a:pt x="505277" y="260048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EB92F-ACD1-4259-BC8A-4D535416787B}">
      <dsp:nvSpPr>
        <dsp:cNvPr id="0" name=""/>
        <dsp:cNvSpPr/>
      </dsp:nvSpPr>
      <dsp:spPr>
        <a:xfrm>
          <a:off x="1112458" y="3296329"/>
          <a:ext cx="3027905" cy="1380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Высокая скорость разворачивания (модуль 50 кв. метров – 5 минут)</a:t>
          </a:r>
          <a:endParaRPr lang="ru-RU" sz="1700" kern="1200" dirty="0"/>
        </a:p>
      </dsp:txBody>
      <dsp:txXfrm>
        <a:off x="1152903" y="3336774"/>
        <a:ext cx="2947015" cy="1299989"/>
      </dsp:txXfrm>
    </dsp:sp>
    <dsp:sp modelId="{C3B2F9E6-9F9D-497D-B873-DCFB9ABDE3FE}">
      <dsp:nvSpPr>
        <dsp:cNvPr id="0" name=""/>
        <dsp:cNvSpPr/>
      </dsp:nvSpPr>
      <dsp:spPr>
        <a:xfrm>
          <a:off x="607180" y="1386282"/>
          <a:ext cx="505277" cy="4326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6586"/>
              </a:lnTo>
              <a:lnTo>
                <a:pt x="505277" y="432658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5FA5-8481-4C98-BCBA-4CF8E6672C67}">
      <dsp:nvSpPr>
        <dsp:cNvPr id="0" name=""/>
        <dsp:cNvSpPr/>
      </dsp:nvSpPr>
      <dsp:spPr>
        <a:xfrm>
          <a:off x="1112458" y="5022429"/>
          <a:ext cx="2985528" cy="1380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Температурный диапазон в динамике (модуль можно сворачивать и разворачивать) - 50 </a:t>
          </a:r>
          <a:r>
            <a:rPr lang="en-US" sz="1700" kern="1200" dirty="0" smtClean="0"/>
            <a:t>°</a:t>
          </a:r>
          <a:r>
            <a:rPr lang="ru-RU" sz="1700" kern="1200" dirty="0" smtClean="0"/>
            <a:t>С …. + 50 </a:t>
          </a:r>
          <a:r>
            <a:rPr lang="en-US" sz="1700" kern="1200" dirty="0" smtClean="0"/>
            <a:t>°</a:t>
          </a:r>
          <a:r>
            <a:rPr lang="ru-RU" sz="1700" kern="1200" smtClean="0"/>
            <a:t>С </a:t>
          </a:r>
          <a:endParaRPr lang="ru-RU" sz="1700" kern="1200" dirty="0"/>
        </a:p>
      </dsp:txBody>
      <dsp:txXfrm>
        <a:off x="1152903" y="5062874"/>
        <a:ext cx="2904638" cy="1299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6D44D-0DB3-4B45-AA12-E1024865101E}">
      <dsp:nvSpPr>
        <dsp:cNvPr id="0" name=""/>
        <dsp:cNvSpPr/>
      </dsp:nvSpPr>
      <dsp:spPr>
        <a:xfrm>
          <a:off x="4392488" y="718415"/>
          <a:ext cx="3692107" cy="248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82"/>
              </a:lnTo>
              <a:lnTo>
                <a:pt x="3692107" y="124282"/>
              </a:lnTo>
              <a:lnTo>
                <a:pt x="3692107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6D9FE-997E-403B-B194-2F856BB2049D}">
      <dsp:nvSpPr>
        <dsp:cNvPr id="0" name=""/>
        <dsp:cNvSpPr/>
      </dsp:nvSpPr>
      <dsp:spPr>
        <a:xfrm>
          <a:off x="4392488" y="718415"/>
          <a:ext cx="2042248" cy="248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82"/>
              </a:lnTo>
              <a:lnTo>
                <a:pt x="2042248" y="124282"/>
              </a:lnTo>
              <a:lnTo>
                <a:pt x="2042248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B3784-B2FC-4EF8-A070-E31C7B576A46}">
      <dsp:nvSpPr>
        <dsp:cNvPr id="0" name=""/>
        <dsp:cNvSpPr/>
      </dsp:nvSpPr>
      <dsp:spPr>
        <a:xfrm>
          <a:off x="4392488" y="718415"/>
          <a:ext cx="498456" cy="248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82"/>
              </a:lnTo>
              <a:lnTo>
                <a:pt x="498456" y="124282"/>
              </a:lnTo>
              <a:lnTo>
                <a:pt x="498456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0D1C-954A-44C0-BA43-1A75E2B65F8E}">
      <dsp:nvSpPr>
        <dsp:cNvPr id="0" name=""/>
        <dsp:cNvSpPr/>
      </dsp:nvSpPr>
      <dsp:spPr>
        <a:xfrm>
          <a:off x="3458734" y="718415"/>
          <a:ext cx="933753" cy="248565"/>
        </a:xfrm>
        <a:custGeom>
          <a:avLst/>
          <a:gdLst/>
          <a:ahLst/>
          <a:cxnLst/>
          <a:rect l="0" t="0" r="0" b="0"/>
          <a:pathLst>
            <a:path>
              <a:moveTo>
                <a:pt x="933753" y="0"/>
              </a:moveTo>
              <a:lnTo>
                <a:pt x="933753" y="124282"/>
              </a:lnTo>
              <a:lnTo>
                <a:pt x="0" y="124282"/>
              </a:lnTo>
              <a:lnTo>
                <a:pt x="0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AD7EB-C7A5-4F8D-BDA3-C93C68E2D059}">
      <dsp:nvSpPr>
        <dsp:cNvPr id="0" name=""/>
        <dsp:cNvSpPr/>
      </dsp:nvSpPr>
      <dsp:spPr>
        <a:xfrm>
          <a:off x="2026524" y="718415"/>
          <a:ext cx="2365963" cy="248565"/>
        </a:xfrm>
        <a:custGeom>
          <a:avLst/>
          <a:gdLst/>
          <a:ahLst/>
          <a:cxnLst/>
          <a:rect l="0" t="0" r="0" b="0"/>
          <a:pathLst>
            <a:path>
              <a:moveTo>
                <a:pt x="2365963" y="0"/>
              </a:moveTo>
              <a:lnTo>
                <a:pt x="2365963" y="124282"/>
              </a:lnTo>
              <a:lnTo>
                <a:pt x="0" y="124282"/>
              </a:lnTo>
              <a:lnTo>
                <a:pt x="0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73E2-5376-4ACC-964E-B5C51C7E7940}">
      <dsp:nvSpPr>
        <dsp:cNvPr id="0" name=""/>
        <dsp:cNvSpPr/>
      </dsp:nvSpPr>
      <dsp:spPr>
        <a:xfrm>
          <a:off x="594314" y="718415"/>
          <a:ext cx="3798173" cy="248565"/>
        </a:xfrm>
        <a:custGeom>
          <a:avLst/>
          <a:gdLst/>
          <a:ahLst/>
          <a:cxnLst/>
          <a:rect l="0" t="0" r="0" b="0"/>
          <a:pathLst>
            <a:path>
              <a:moveTo>
                <a:pt x="3798173" y="0"/>
              </a:moveTo>
              <a:lnTo>
                <a:pt x="3798173" y="124282"/>
              </a:lnTo>
              <a:lnTo>
                <a:pt x="0" y="124282"/>
              </a:lnTo>
              <a:lnTo>
                <a:pt x="0" y="24856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BF80F-A0F0-4041-8D5E-09E9ADAB7739}">
      <dsp:nvSpPr>
        <dsp:cNvPr id="0" name=""/>
        <dsp:cNvSpPr/>
      </dsp:nvSpPr>
      <dsp:spPr>
        <a:xfrm>
          <a:off x="2967208" y="126593"/>
          <a:ext cx="2850559" cy="59182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 быстровозводимого пневмокаркасного сооружения:</a:t>
          </a:r>
          <a:endParaRPr lang="ru-RU" sz="1400" b="1" kern="1200" dirty="0"/>
        </a:p>
      </dsp:txBody>
      <dsp:txXfrm>
        <a:off x="2967208" y="126593"/>
        <a:ext cx="2850559" cy="591822"/>
      </dsp:txXfrm>
    </dsp:sp>
    <dsp:sp modelId="{7FB8C786-D8B0-4262-BFF9-8EAC900E5581}">
      <dsp:nvSpPr>
        <dsp:cNvPr id="0" name=""/>
        <dsp:cNvSpPr/>
      </dsp:nvSpPr>
      <dsp:spPr>
        <a:xfrm>
          <a:off x="2491" y="966980"/>
          <a:ext cx="1183644" cy="92881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Модуль пневмокаркасный</a:t>
          </a:r>
          <a:endParaRPr lang="ru-RU" sz="1100" b="1" kern="1200" dirty="0"/>
        </a:p>
      </dsp:txBody>
      <dsp:txXfrm>
        <a:off x="2491" y="966980"/>
        <a:ext cx="1183644" cy="928817"/>
      </dsp:txXfrm>
    </dsp:sp>
    <dsp:sp modelId="{72428937-95F2-4CCB-B1C2-75E0DA0248AD}">
      <dsp:nvSpPr>
        <dsp:cNvPr id="0" name=""/>
        <dsp:cNvSpPr/>
      </dsp:nvSpPr>
      <dsp:spPr>
        <a:xfrm>
          <a:off x="1434701" y="966980"/>
          <a:ext cx="1183644" cy="92542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Устройство наддува</a:t>
          </a:r>
          <a:endParaRPr lang="ru-RU" sz="1100" b="1" kern="1200" dirty="0"/>
        </a:p>
      </dsp:txBody>
      <dsp:txXfrm>
        <a:off x="1434701" y="966980"/>
        <a:ext cx="1183644" cy="925420"/>
      </dsp:txXfrm>
    </dsp:sp>
    <dsp:sp modelId="{3B406987-680C-492E-9752-0770BCECCFC7}">
      <dsp:nvSpPr>
        <dsp:cNvPr id="0" name=""/>
        <dsp:cNvSpPr/>
      </dsp:nvSpPr>
      <dsp:spPr>
        <a:xfrm>
          <a:off x="2866912" y="966980"/>
          <a:ext cx="1183644" cy="9060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Регулятор перепада давления</a:t>
          </a:r>
          <a:endParaRPr lang="ru-RU" sz="1100" b="1" kern="1200"/>
        </a:p>
      </dsp:txBody>
      <dsp:txXfrm>
        <a:off x="2866912" y="966980"/>
        <a:ext cx="1183644" cy="906050"/>
      </dsp:txXfrm>
    </dsp:sp>
    <dsp:sp modelId="{09A85E3C-136B-4283-B1DF-E21BFD420944}">
      <dsp:nvSpPr>
        <dsp:cNvPr id="0" name=""/>
        <dsp:cNvSpPr/>
      </dsp:nvSpPr>
      <dsp:spPr>
        <a:xfrm>
          <a:off x="4299122" y="966980"/>
          <a:ext cx="1183644" cy="9060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Отопительно-вентиляционный агрегат</a:t>
          </a:r>
          <a:endParaRPr lang="ru-RU" sz="1100" b="1" kern="1200" dirty="0"/>
        </a:p>
      </dsp:txBody>
      <dsp:txXfrm>
        <a:off x="4299122" y="966980"/>
        <a:ext cx="1183644" cy="906050"/>
      </dsp:txXfrm>
    </dsp:sp>
    <dsp:sp modelId="{B5EAC986-DBF4-429E-B092-E7D24FEB8898}">
      <dsp:nvSpPr>
        <dsp:cNvPr id="0" name=""/>
        <dsp:cNvSpPr/>
      </dsp:nvSpPr>
      <dsp:spPr>
        <a:xfrm>
          <a:off x="5731332" y="966980"/>
          <a:ext cx="1406809" cy="88943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Электрическая сеть с электроосвещением</a:t>
          </a:r>
          <a:endParaRPr lang="ru-RU" sz="1100" b="1" kern="1200" dirty="0"/>
        </a:p>
      </dsp:txBody>
      <dsp:txXfrm>
        <a:off x="5731332" y="966980"/>
        <a:ext cx="1406809" cy="889437"/>
      </dsp:txXfrm>
    </dsp:sp>
    <dsp:sp modelId="{F605DB75-1CD0-41EF-AC96-6EAB3BDCA2D5}">
      <dsp:nvSpPr>
        <dsp:cNvPr id="0" name=""/>
        <dsp:cNvSpPr/>
      </dsp:nvSpPr>
      <dsp:spPr>
        <a:xfrm>
          <a:off x="7386706" y="966980"/>
          <a:ext cx="1395777" cy="9288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Контейнер транспортировочный</a:t>
          </a:r>
          <a:endParaRPr lang="ru-RU" sz="1100" b="1" kern="1200" dirty="0"/>
        </a:p>
      </dsp:txBody>
      <dsp:txXfrm>
        <a:off x="7386706" y="966980"/>
        <a:ext cx="1395777" cy="9288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004-B803-4803-BCA0-94D14428EB7F}">
      <dsp:nvSpPr>
        <dsp:cNvPr id="0" name=""/>
        <dsp:cNvSpPr/>
      </dsp:nvSpPr>
      <dsp:spPr>
        <a:xfrm>
          <a:off x="0" y="0"/>
          <a:ext cx="3240360" cy="316800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Дополнительно в комплект могут входить:</a:t>
          </a:r>
          <a:endParaRPr lang="ru-RU" sz="1100" b="1" kern="1200" dirty="0"/>
        </a:p>
      </dsp:txBody>
      <dsp:txXfrm>
        <a:off x="0" y="0"/>
        <a:ext cx="3240360" cy="316800"/>
      </dsp:txXfrm>
    </dsp:sp>
    <dsp:sp modelId="{8E4761AB-DD02-408B-B37C-22278E772106}">
      <dsp:nvSpPr>
        <dsp:cNvPr id="0" name=""/>
        <dsp:cNvSpPr/>
      </dsp:nvSpPr>
      <dsp:spPr>
        <a:xfrm>
          <a:off x="0" y="319284"/>
          <a:ext cx="3240360" cy="845460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Кондиционер</a:t>
          </a:r>
          <a:endParaRPr lang="ru-RU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Мебель (столы, стулья, кровати и т.п.)</a:t>
          </a:r>
          <a:endParaRPr lang="ru-RU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Световая башня</a:t>
          </a:r>
          <a:endParaRPr lang="ru-RU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Электрогенератор (бензиновый или дизельный)</a:t>
          </a:r>
          <a:endParaRPr lang="ru-RU" sz="1100" b="1" kern="1200" dirty="0"/>
        </a:p>
      </dsp:txBody>
      <dsp:txXfrm>
        <a:off x="0" y="319284"/>
        <a:ext cx="3240360" cy="84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FAC5-7071-446B-8420-A9AAC605E68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FF3A6-397C-49DD-AB1A-209DBC5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12D0-3C49-46BA-8D9D-7B059CB5B4AD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1D9-5AC5-4886-8017-8581F73BFF37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5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754-AA89-4276-A553-A41EF83357D5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AB20-A5E7-47EF-81DE-655DD7BFAE05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1FD-2BFB-427A-8745-B3A7BE102B38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1EBD-F257-4841-AE43-E5F5E5216C59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3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0BC-4C2F-48C0-9CD5-853CE7854183}" type="datetime1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88-AF83-4D59-81E6-69718700389B}" type="datetime1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8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F7C1-FDC8-44CF-A3D9-C4C354DCB22F}" type="datetime1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1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C26D-1EB8-4146-B3B5-D97E13A7A024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6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9007-B71F-4A0D-B2D0-82A0E957A233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0B58-DC7D-460B-8904-3893A52C796E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140185, Московская обл, Жуковский г, Мясищева ул, дом № 1, Тел.: +7 (495) 632-02-62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83D8-A0A5-455C-ADD6-FD92DED3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5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1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image" Target="../media/image19.png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2.png"/><Relationship Id="rId18" Type="http://schemas.microsoft.com/office/2007/relationships/diagramDrawing" Target="../diagrams/drawing12.xml"/><Relationship Id="rId3" Type="http://schemas.openxmlformats.org/officeDocument/2006/relationships/diagramLayout" Target="../diagrams/layout10.xml"/><Relationship Id="rId21" Type="http://schemas.openxmlformats.org/officeDocument/2006/relationships/diagramQuickStyle" Target="../diagrams/quickStyle13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1.png"/><Relationship Id="rId17" Type="http://schemas.openxmlformats.org/officeDocument/2006/relationships/diagramColors" Target="../diagrams/colors12.xml"/><Relationship Id="rId2" Type="http://schemas.openxmlformats.org/officeDocument/2006/relationships/diagramData" Target="../diagrams/data10.xml"/><Relationship Id="rId16" Type="http://schemas.openxmlformats.org/officeDocument/2006/relationships/diagramQuickStyle" Target="../diagrams/quickStyle12.xml"/><Relationship Id="rId20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Layout" Target="../diagrams/layout12.xml"/><Relationship Id="rId23" Type="http://schemas.microsoft.com/office/2007/relationships/diagramDrawing" Target="../diagrams/drawing13.xml"/><Relationship Id="rId10" Type="http://schemas.openxmlformats.org/officeDocument/2006/relationships/diagramColors" Target="../diagrams/colors11.xml"/><Relationship Id="rId19" Type="http://schemas.openxmlformats.org/officeDocument/2006/relationships/diagramData" Target="../diagrams/data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Data" Target="../diagrams/data12.xml"/><Relationship Id="rId22" Type="http://schemas.openxmlformats.org/officeDocument/2006/relationships/diagramColors" Target="../diagrams/colors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5" y="1556792"/>
            <a:ext cx="8532440" cy="491975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22526" y="260649"/>
            <a:ext cx="8424935" cy="1080120"/>
            <a:chOff x="-38488" y="-2664296"/>
            <a:chExt cx="8082691" cy="100775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6806" y="-2664296"/>
              <a:ext cx="7992888" cy="100775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38488" y="-2387761"/>
              <a:ext cx="8082691" cy="454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Быстровозводимые пневмокаркасные сооружения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2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60800" y="260648"/>
            <a:ext cx="5458454" cy="369281"/>
            <a:chOff x="0" y="0"/>
            <a:chExt cx="5458454" cy="36928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Модуль пневмокаркасный комбинированный – МПК</a:t>
              </a:r>
              <a:endParaRPr lang="ru-RU" sz="1800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07635" cy="1608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4464496" cy="188742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292080" y="1628800"/>
            <a:ext cx="2965559" cy="1682850"/>
            <a:chOff x="0" y="0"/>
            <a:chExt cx="2448271" cy="15939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448271" cy="15939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7809" y="77809"/>
              <a:ext cx="2292653" cy="143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МПК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Размеры: </a:t>
              </a:r>
              <a:r>
                <a:rPr lang="ru-RU" sz="1600" b="1" dirty="0" smtClean="0"/>
                <a:t>87</a:t>
              </a:r>
              <a:r>
                <a:rPr lang="ru-RU" sz="1600" b="1" kern="1200" dirty="0" smtClean="0"/>
                <a:t>00х4700х2700 </a:t>
              </a:r>
              <a:r>
                <a:rPr lang="ru-RU" sz="1600" b="1" kern="1200" dirty="0" smtClean="0"/>
                <a:t>мм 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Вес: 135 кг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Полезный объём: </a:t>
              </a:r>
              <a:r>
                <a:rPr lang="ru-RU" sz="1600" b="1" dirty="0" smtClean="0"/>
                <a:t>64</a:t>
              </a:r>
              <a:r>
                <a:rPr lang="ru-RU" sz="1600" b="1" kern="1200" dirty="0" smtClean="0"/>
                <a:t>,4 </a:t>
              </a:r>
              <a:r>
                <a:rPr lang="ru-RU" sz="1600" b="1" dirty="0" smtClean="0"/>
                <a:t>м</a:t>
              </a:r>
              <a:r>
                <a:rPr lang="ru-RU" sz="1600" dirty="0" smtClean="0"/>
                <a:t>³</a:t>
              </a:r>
              <a:r>
                <a:rPr lang="ru-RU" sz="1600" b="1" kern="1200" dirty="0" smtClean="0"/>
                <a:t>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Полезная площадь: 35,7 </a:t>
              </a:r>
              <a:r>
                <a:rPr lang="ru-RU" sz="1600" b="1" dirty="0" smtClean="0"/>
                <a:t>м</a:t>
              </a:r>
              <a:r>
                <a:rPr lang="ru-RU" sz="1600" dirty="0" smtClean="0"/>
                <a:t>²</a:t>
              </a:r>
              <a:endParaRPr lang="ru-RU" sz="16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453" y="3292594"/>
            <a:ext cx="3816423" cy="2368654"/>
            <a:chOff x="0" y="0"/>
            <a:chExt cx="4716015" cy="178425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В модуле один торец пологий,   второй выполнен под конус. Данный модуль может стыковаться с другими модулями типа МПУ, МПК, МПП и МПШ. Так же может использоваться автономно.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9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77" y="2550847"/>
            <a:ext cx="2653196" cy="152160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860800" y="260648"/>
            <a:ext cx="5458454" cy="369281"/>
            <a:chOff x="0" y="0"/>
            <a:chExt cx="5458454" cy="36928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Модуль пневмокаркасный </a:t>
              </a:r>
              <a:r>
                <a:rPr lang="ru-RU" dirty="0" smtClean="0"/>
                <a:t>переходной</a:t>
              </a:r>
              <a:r>
                <a:rPr lang="ru-RU" sz="1800" kern="1200" dirty="0" smtClean="0"/>
                <a:t> – МПП</a:t>
              </a:r>
              <a:endParaRPr lang="ru-RU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86329" y="1340768"/>
            <a:ext cx="2965559" cy="1682850"/>
            <a:chOff x="0" y="0"/>
            <a:chExt cx="2448271" cy="159393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2448271" cy="15939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7809" y="77809"/>
              <a:ext cx="2292653" cy="143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МПП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Размеры: </a:t>
              </a:r>
              <a:r>
                <a:rPr lang="ru-RU" sz="1600" b="1" dirty="0" smtClean="0"/>
                <a:t>5600</a:t>
              </a:r>
              <a:r>
                <a:rPr lang="ru-RU" sz="1600" b="1" kern="1200" dirty="0" smtClean="0"/>
                <a:t>х5600х3500 мм 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Вес: 100 кг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Полезный объём: </a:t>
              </a:r>
              <a:r>
                <a:rPr lang="ru-RU" sz="1600" b="1" dirty="0" smtClean="0"/>
                <a:t>62</a:t>
              </a:r>
              <a:r>
                <a:rPr lang="ru-RU" sz="1600" b="1" kern="1200" dirty="0" smtClean="0"/>
                <a:t>,0 </a:t>
              </a:r>
              <a:r>
                <a:rPr lang="ru-RU" sz="1600" b="1" dirty="0" smtClean="0"/>
                <a:t>м</a:t>
              </a:r>
              <a:r>
                <a:rPr lang="ru-RU" sz="1600" dirty="0" smtClean="0"/>
                <a:t>³</a:t>
              </a:r>
              <a:r>
                <a:rPr lang="ru-RU" sz="1600" b="1" kern="1200" dirty="0" smtClean="0"/>
                <a:t>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Полезная площадь: 28,2 </a:t>
              </a:r>
              <a:r>
                <a:rPr lang="ru-RU" sz="1600" b="1" dirty="0"/>
                <a:t>м</a:t>
              </a:r>
              <a:r>
                <a:rPr lang="ru-RU" sz="1600" dirty="0"/>
                <a:t>²</a:t>
              </a:r>
              <a:endParaRPr lang="ru-RU" sz="1600" b="1" dirty="0"/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1966" y="4673004"/>
            <a:ext cx="3816423" cy="1556698"/>
            <a:chOff x="0" y="0"/>
            <a:chExt cx="4716015" cy="178425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Используется как соединяющее звено для объединения модулей в конфигурацию типа «крест»</a:t>
              </a:r>
              <a:endParaRPr lang="ru-RU" sz="2000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90" y="4149080"/>
            <a:ext cx="5010257" cy="1872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6" y="1158230"/>
            <a:ext cx="2871472" cy="1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77" y="4221089"/>
            <a:ext cx="3198356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88542"/>
            <a:ext cx="2920635" cy="158730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60800" y="260648"/>
            <a:ext cx="5458454" cy="369281"/>
            <a:chOff x="0" y="0"/>
            <a:chExt cx="5458454" cy="36928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Модуль пневмокаркасный </a:t>
              </a:r>
              <a:r>
                <a:rPr lang="ru-RU" dirty="0" smtClean="0"/>
                <a:t>шлюзовой</a:t>
              </a:r>
              <a:r>
                <a:rPr lang="ru-RU" sz="1800" kern="1200" dirty="0" smtClean="0"/>
                <a:t> – МПШ</a:t>
              </a:r>
              <a:endParaRPr lang="ru-RU" sz="1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01720" y="1700808"/>
            <a:ext cx="2965559" cy="1682850"/>
            <a:chOff x="0" y="0"/>
            <a:chExt cx="2448271" cy="15939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448271" cy="15939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7809" y="77809"/>
              <a:ext cx="2292653" cy="143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МПШ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Размеры: </a:t>
              </a:r>
              <a:r>
                <a:rPr lang="ru-RU" sz="1600" b="1" dirty="0" smtClean="0"/>
                <a:t>2700</a:t>
              </a:r>
              <a:r>
                <a:rPr lang="ru-RU" sz="1600" b="1" kern="1200" dirty="0" smtClean="0"/>
                <a:t>х4700х2700 </a:t>
              </a:r>
              <a:r>
                <a:rPr lang="ru-RU" sz="1600" b="1" kern="1200" dirty="0" smtClean="0"/>
                <a:t>мм 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Вес: </a:t>
              </a:r>
              <a:r>
                <a:rPr lang="ru-RU" sz="1600" b="1" dirty="0" smtClean="0"/>
                <a:t>55</a:t>
              </a:r>
              <a:r>
                <a:rPr lang="ru-RU" sz="1600" b="1" kern="1200" dirty="0" smtClean="0"/>
                <a:t> кг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Полезный объём: 18,4 </a:t>
              </a:r>
              <a:r>
                <a:rPr lang="ru-RU" sz="1600" b="1" dirty="0" smtClean="0"/>
                <a:t>м</a:t>
              </a:r>
              <a:r>
                <a:rPr lang="ru-RU" sz="1600" dirty="0" smtClean="0"/>
                <a:t>³</a:t>
              </a:r>
              <a:r>
                <a:rPr lang="ru-RU" sz="1600" b="1" kern="1200" dirty="0" smtClean="0"/>
                <a:t>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Полезная площадь: 10,5 </a:t>
              </a:r>
              <a:r>
                <a:rPr lang="ru-RU" sz="1600" b="1" dirty="0" smtClean="0"/>
                <a:t>м</a:t>
              </a:r>
              <a:r>
                <a:rPr lang="ru-RU" sz="1600" dirty="0" smtClean="0"/>
                <a:t>²</a:t>
              </a:r>
              <a:endParaRPr lang="ru-RU" sz="16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1781" y="4249688"/>
            <a:ext cx="3816423" cy="955580"/>
            <a:chOff x="0" y="0"/>
            <a:chExt cx="4716015" cy="178425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Используется для увеличения полезной площади базовых модулей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27784" y="251799"/>
            <a:ext cx="3935336" cy="369281"/>
            <a:chOff x="0" y="0"/>
            <a:chExt cx="5458454" cy="36928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Системы жизнеобеспечения</a:t>
              </a:r>
              <a:endParaRPr lang="ru-RU" sz="18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44052" y="908720"/>
            <a:ext cx="2702800" cy="369281"/>
            <a:chOff x="0" y="0"/>
            <a:chExt cx="5458454" cy="36928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Устройство наддува</a:t>
              </a: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27984" y="1764272"/>
            <a:ext cx="3816423" cy="1986293"/>
            <a:chOff x="0" y="0"/>
            <a:chExt cx="4716015" cy="178425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/>
                <a:t>Устройство наддува представляет собой </a:t>
              </a:r>
              <a:r>
                <a:rPr lang="ru-RU" dirty="0" err="1" smtClean="0"/>
                <a:t>электротурбинный</a:t>
              </a:r>
              <a:r>
                <a:rPr lang="ru-RU" dirty="0" smtClean="0"/>
                <a:t> агрегат </a:t>
              </a:r>
              <a:r>
                <a:rPr lang="ru-RU" dirty="0"/>
                <a:t>в удобном для переноски алюминиевом корпусе с передней и задней торцевыми крышками и ручкой сверху. 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7545" y="4581128"/>
            <a:ext cx="3737392" cy="1095885"/>
            <a:chOff x="10560" y="0"/>
            <a:chExt cx="4716015" cy="178425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56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/>
                <a:t>предназначено для эксплуатации при температуре окружающего воздуха от - 50°С до +</a:t>
              </a:r>
              <a:r>
                <a:rPr lang="ru-RU" dirty="0" smtClean="0"/>
                <a:t>50°С</a:t>
              </a:r>
              <a:endParaRPr lang="ru-RU" dirty="0"/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2862837" cy="1935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24105"/>
            <a:ext cx="2762056" cy="18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71800" y="270761"/>
            <a:ext cx="3888432" cy="369281"/>
            <a:chOff x="0" y="0"/>
            <a:chExt cx="5458454" cy="36928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Регулятор перепада давления - РПД</a:t>
              </a:r>
              <a:endParaRPr lang="ru-RU" sz="1800" kern="12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3" y="1150959"/>
            <a:ext cx="2426542" cy="224914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238311" y="1385528"/>
            <a:ext cx="4968552" cy="2979576"/>
            <a:chOff x="44562" y="33904"/>
            <a:chExt cx="4716015" cy="183497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4562" y="33904"/>
              <a:ext cx="4716015" cy="183497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/>
                <a:t>РПД </a:t>
              </a:r>
              <a:r>
                <a:rPr lang="ru-RU" sz="1600" dirty="0" smtClean="0"/>
                <a:t>служит </a:t>
              </a:r>
              <a:r>
                <a:rPr lang="ru-RU" sz="1600" dirty="0"/>
                <a:t>для использования в качестве распределительного щитка сети питания потребителей </a:t>
              </a:r>
              <a:r>
                <a:rPr lang="ru-RU" sz="1600" dirty="0" err="1"/>
                <a:t>пневмомодуля</a:t>
              </a:r>
              <a:r>
                <a:rPr lang="ru-RU" sz="1600" dirty="0"/>
                <a:t> ~220В 50Гц. </a:t>
              </a:r>
              <a:r>
                <a:rPr lang="ru-RU" sz="1600" dirty="0" smtClean="0"/>
                <a:t>РПД </a:t>
              </a:r>
              <a:r>
                <a:rPr lang="ru-RU" sz="1600" dirty="0"/>
                <a:t>поставляется конструктивно выполненным в </a:t>
              </a:r>
              <a:r>
                <a:rPr lang="ru-RU" sz="1600" dirty="0" smtClean="0"/>
                <a:t>едином </a:t>
              </a:r>
              <a:r>
                <a:rPr lang="ru-RU" sz="1600" dirty="0"/>
                <a:t>корпусе с автоматическим выключателем сети освещения </a:t>
              </a:r>
              <a:r>
                <a:rPr lang="ru-RU" sz="1600" dirty="0" err="1"/>
                <a:t>пневмомодуля</a:t>
              </a:r>
              <a:r>
                <a:rPr lang="ru-RU" sz="1600" dirty="0"/>
                <a:t> и УЗО (устройство защитного отключения) со встроенной защитой от сверхтоков («дифференциальный автомат») розеток потребителей. К корпусу РПД подключается реле давления (комплектное изделие РПД</a:t>
              </a:r>
              <a:r>
                <a:rPr lang="ru-RU" sz="1600" dirty="0" smtClean="0"/>
                <a:t>)</a:t>
              </a:r>
              <a:endParaRPr lang="ru-RU" sz="16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58" y="3861048"/>
            <a:ext cx="2592288" cy="27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55776" y="429258"/>
            <a:ext cx="4593068" cy="369281"/>
            <a:chOff x="0" y="0"/>
            <a:chExt cx="5458454" cy="36928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Отопительно-вентиляционный агрегат - ОВА</a:t>
              </a:r>
              <a:endParaRPr lang="ru-RU" sz="18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36695" y="1466625"/>
            <a:ext cx="5626582" cy="3235237"/>
            <a:chOff x="0" y="0"/>
            <a:chExt cx="4716015" cy="17842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 smtClean="0"/>
                <a:t>Отопительно-вентиляционный агрегат может </a:t>
              </a:r>
              <a:r>
                <a:rPr lang="ru-RU" sz="1600" dirty="0"/>
                <a:t>использоваться при температуре окружающего воздуха от – 50°С до + 20°С. Преимуществом такого ОВА является автоматический запуск и климат контроль. То есть такой </a:t>
              </a:r>
              <a:r>
                <a:rPr lang="ru-RU" sz="1600" dirty="0" err="1" smtClean="0"/>
                <a:t>отопитель</a:t>
              </a:r>
              <a:r>
                <a:rPr lang="ru-RU" sz="1600" dirty="0" smtClean="0"/>
                <a:t>, </a:t>
              </a:r>
              <a:r>
                <a:rPr lang="ru-RU" sz="1600" dirty="0"/>
                <a:t>находясь на </a:t>
              </a:r>
              <a:r>
                <a:rPr lang="ru-RU" sz="1600" dirty="0" smtClean="0"/>
                <a:t>улице, </a:t>
              </a:r>
              <a:r>
                <a:rPr lang="ru-RU" sz="1600" dirty="0"/>
                <a:t>запускается нажатием на одну кнопку и в дальнейшем </a:t>
              </a:r>
              <a:r>
                <a:rPr lang="ru-RU" sz="1600" dirty="0" smtClean="0"/>
                <a:t>автоматически управляется термостатом, </a:t>
              </a:r>
              <a:r>
                <a:rPr lang="ru-RU" sz="1600" dirty="0"/>
                <a:t>который находится внутри </a:t>
              </a:r>
              <a:r>
                <a:rPr lang="ru-RU" sz="1600" dirty="0" smtClean="0"/>
                <a:t>БВПС. </a:t>
              </a:r>
              <a:r>
                <a:rPr lang="ru-RU" sz="1600" dirty="0"/>
                <a:t>Термостат всё время поддерживает нужную </a:t>
              </a:r>
              <a:r>
                <a:rPr lang="ru-RU" sz="1600" dirty="0" err="1"/>
                <a:t>тепмпературу</a:t>
              </a:r>
              <a:r>
                <a:rPr lang="ru-RU" sz="1600" dirty="0"/>
                <a:t> воздуха внутри помещения (например +20°С). В рабочем состоянии выхлопная труба </a:t>
              </a:r>
              <a:r>
                <a:rPr lang="ru-RU" sz="1600" dirty="0" err="1" smtClean="0"/>
                <a:t>отопителя</a:t>
              </a:r>
              <a:r>
                <a:rPr lang="ru-RU" sz="1600" dirty="0" smtClean="0"/>
                <a:t> </a:t>
              </a:r>
              <a:r>
                <a:rPr lang="ru-RU" sz="1600" dirty="0"/>
                <a:t>выведена </a:t>
              </a:r>
              <a:r>
                <a:rPr lang="ru-RU" sz="1600" dirty="0" smtClean="0"/>
                <a:t>на 1 </a:t>
              </a:r>
              <a:r>
                <a:rPr lang="ru-RU" sz="1600" dirty="0"/>
                <a:t>м вверх над его крышкой, что исключает попадание отработавших газов внутрь модуля.</a:t>
              </a:r>
            </a:p>
            <a:p>
              <a:endParaRPr lang="ru-RU" sz="1600" dirty="0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287880" cy="2543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30" y="4805988"/>
            <a:ext cx="1918829" cy="18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39752" y="437373"/>
            <a:ext cx="4464496" cy="369281"/>
            <a:chOff x="0" y="0"/>
            <a:chExt cx="5458454" cy="36928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Электрическая сеть с электроосвещением</a:t>
              </a:r>
              <a:endParaRPr lang="ru-RU" sz="18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3" y="1988840"/>
            <a:ext cx="4176464" cy="185383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051636" y="1606417"/>
            <a:ext cx="3816423" cy="4262503"/>
            <a:chOff x="58179" y="-3680"/>
            <a:chExt cx="4716015" cy="18781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8179" y="-3680"/>
              <a:ext cx="4716015" cy="187817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 smtClean="0"/>
                <a:t>Состоит </a:t>
              </a:r>
              <a:r>
                <a:rPr lang="ru-RU" sz="1600" dirty="0"/>
                <a:t>из внешнего силового кабеля; технологического кабеля, который используется при наддуве (установке) модуля; </a:t>
              </a:r>
              <a:r>
                <a:rPr lang="ru-RU" sz="1600" dirty="0" smtClean="0"/>
                <a:t>бортового </a:t>
              </a:r>
              <a:r>
                <a:rPr lang="ru-RU" sz="1600" dirty="0"/>
                <a:t>(внутреннего) кабеля, специальных подвесных светильников с </a:t>
              </a:r>
              <a:r>
                <a:rPr lang="ru-RU" sz="1600" dirty="0" smtClean="0"/>
                <a:t>энергосберегающими или светодиодными </a:t>
              </a:r>
              <a:r>
                <a:rPr lang="ru-RU" sz="1600" dirty="0"/>
                <a:t>лампами. Электрическая сеть имеет устойчивость к изгибанию при температурах до -60°С. Бортовой (внутренний) кабель прокладывается в модуле на этапе изготовления и в дальнейшем не демонтируется, что существенно сокращает время развертывания модуля. </a:t>
              </a:r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4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68380" y="270760"/>
            <a:ext cx="3672408" cy="369281"/>
            <a:chOff x="0" y="0"/>
            <a:chExt cx="5458454" cy="36928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Контейнеры транспортировочные</a:t>
              </a:r>
              <a:endParaRPr lang="ru-RU" sz="18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018452" y="1766861"/>
            <a:ext cx="3683107" cy="3774755"/>
            <a:chOff x="87100" y="-623404"/>
            <a:chExt cx="4716015" cy="232055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7100" y="-623404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600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10" name="Скругленный прямоугольник 4"/>
          <p:cNvSpPr/>
          <p:nvPr/>
        </p:nvSpPr>
        <p:spPr>
          <a:xfrm>
            <a:off x="5495969" y="1782959"/>
            <a:ext cx="3036471" cy="2870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/>
              <a:t>Предназначены для перевозки и хранения оборудования. Изготовлены из алюминиевого листа, обладают высокой прочностью, небольшим весом, не ржавеют. Снабжены удобными ручками для переноса и надёжными замками. Контейнеры выпускаются двух размеров:</a:t>
            </a:r>
          </a:p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600х600х600 мм      </a:t>
            </a:r>
            <a:r>
              <a:rPr lang="ru-RU" sz="1600" b="1" dirty="0" smtClean="0"/>
              <a:t>1200х600х600 мм</a:t>
            </a:r>
            <a:endParaRPr lang="ru-RU" sz="1600" b="1" kern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" y="1750766"/>
            <a:ext cx="2998758" cy="30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2689"/>
            <a:ext cx="3644826" cy="393305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771800" y="270760"/>
            <a:ext cx="3227756" cy="369281"/>
            <a:chOff x="0" y="0"/>
            <a:chExt cx="5458454" cy="36928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Комплекс энергоснабжения</a:t>
              </a:r>
              <a:endParaRPr lang="ru-RU" sz="18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87191" y="2060849"/>
            <a:ext cx="3473241" cy="1800199"/>
            <a:chOff x="0" y="0"/>
            <a:chExt cx="4716015" cy="17842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600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5254567" y="2431862"/>
            <a:ext cx="2938487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/>
              <a:t>Позволяет синхронизировать и  последовательно подключать и отключать электрогенераторы объединённые в одну систему. </a:t>
            </a:r>
            <a:endParaRPr lang="ru-RU" sz="1600" b="1" kern="1200" dirty="0"/>
          </a:p>
        </p:txBody>
      </p:sp>
    </p:spTree>
    <p:extLst>
      <p:ext uri="{BB962C8B-B14F-4D97-AF65-F5344CB8AC3E}">
        <p14:creationId xmlns:p14="http://schemas.microsoft.com/office/powerpoint/2010/main" val="39349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050518"/>
              </p:ext>
            </p:extLst>
          </p:nvPr>
        </p:nvGraphicFramePr>
        <p:xfrm>
          <a:off x="539552" y="260648"/>
          <a:ext cx="799288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1" y="1644678"/>
            <a:ext cx="2664296" cy="1240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8" y="5301208"/>
            <a:ext cx="2994301" cy="1296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7" y="3356992"/>
            <a:ext cx="2821641" cy="122341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71879530"/>
              </p:ext>
            </p:extLst>
          </p:nvPr>
        </p:nvGraphicFramePr>
        <p:xfrm>
          <a:off x="1619672" y="1520429"/>
          <a:ext cx="898883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497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3104586"/>
              </p:ext>
            </p:extLst>
          </p:nvPr>
        </p:nvGraphicFramePr>
        <p:xfrm>
          <a:off x="1347805" y="116632"/>
          <a:ext cx="684076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3888432" cy="26261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34827"/>
            <a:ext cx="3528392" cy="238096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18270"/>
            <a:ext cx="3704739" cy="25538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210244"/>
              </p:ext>
            </p:extLst>
          </p:nvPr>
        </p:nvGraphicFramePr>
        <p:xfrm>
          <a:off x="431540" y="1052736"/>
          <a:ext cx="36004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4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3955647" cy="23594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785675" cy="24482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2813079"/>
              </p:ext>
            </p:extLst>
          </p:nvPr>
        </p:nvGraphicFramePr>
        <p:xfrm>
          <a:off x="5004048" y="476672"/>
          <a:ext cx="3816424" cy="20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781690" cy="26642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09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5836482"/>
              </p:ext>
            </p:extLst>
          </p:nvPr>
        </p:nvGraphicFramePr>
        <p:xfrm>
          <a:off x="4932040" y="4005064"/>
          <a:ext cx="3758116" cy="227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545"/>
            <a:ext cx="3758117" cy="25786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" y="3717032"/>
            <a:ext cx="3758117" cy="2565933"/>
          </a:xfrm>
          <a:prstGeom prst="rect">
            <a:avLst/>
          </a:prstGeom>
          <a:ln w="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758117" cy="25824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12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26216715"/>
              </p:ext>
            </p:extLst>
          </p:nvPr>
        </p:nvGraphicFramePr>
        <p:xfrm>
          <a:off x="107504" y="116632"/>
          <a:ext cx="52565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7" y="5317914"/>
            <a:ext cx="2333322" cy="111871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5" name="Стрелка вправо 14"/>
          <p:cNvSpPr/>
          <p:nvPr/>
        </p:nvSpPr>
        <p:spPr>
          <a:xfrm>
            <a:off x="4519754" y="5733256"/>
            <a:ext cx="43204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7" y="3600558"/>
            <a:ext cx="2633477" cy="1139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99" y="1933907"/>
            <a:ext cx="2333322" cy="1139952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8" name="Стрелка вправо 17"/>
          <p:cNvSpPr/>
          <p:nvPr/>
        </p:nvSpPr>
        <p:spPr>
          <a:xfrm>
            <a:off x="4519754" y="4026519"/>
            <a:ext cx="43204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519754" y="2359867"/>
            <a:ext cx="43204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816" y="3366481"/>
            <a:ext cx="1182078" cy="807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90" y="2799909"/>
            <a:ext cx="5104587" cy="221326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5972423"/>
              </p:ext>
            </p:extLst>
          </p:nvPr>
        </p:nvGraphicFramePr>
        <p:xfrm>
          <a:off x="135028" y="69631"/>
          <a:ext cx="8784976" cy="202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62078275"/>
              </p:ext>
            </p:extLst>
          </p:nvPr>
        </p:nvGraphicFramePr>
        <p:xfrm>
          <a:off x="328010" y="5301208"/>
          <a:ext cx="3240360" cy="116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84">
            <a:off x="7373491" y="3097513"/>
            <a:ext cx="1250334" cy="147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2540"/>
            <a:ext cx="1008112" cy="106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27" y="4737513"/>
            <a:ext cx="1442821" cy="14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7440785"/>
              </p:ext>
            </p:extLst>
          </p:nvPr>
        </p:nvGraphicFramePr>
        <p:xfrm>
          <a:off x="2771800" y="188640"/>
          <a:ext cx="33123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45466860"/>
              </p:ext>
            </p:extLst>
          </p:nvPr>
        </p:nvGraphicFramePr>
        <p:xfrm>
          <a:off x="1691680" y="980728"/>
          <a:ext cx="545845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3643"/>
            <a:ext cx="3672408" cy="1727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3712413" cy="1728192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72183649"/>
              </p:ext>
            </p:extLst>
          </p:nvPr>
        </p:nvGraphicFramePr>
        <p:xfrm>
          <a:off x="4066536" y="1700808"/>
          <a:ext cx="2448272" cy="159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6156176" y="2996951"/>
            <a:ext cx="2448271" cy="1584177"/>
            <a:chOff x="0" y="0"/>
            <a:chExt cx="2448271" cy="159393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2448271" cy="15939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77809" y="77809"/>
              <a:ext cx="2292653" cy="143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МПН-01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Размеры: </a:t>
              </a:r>
              <a:r>
                <a:rPr lang="ru-RU" sz="1300" b="1" kern="1200" dirty="0" smtClean="0"/>
                <a:t>6700х4700х2700мм </a:t>
              </a:r>
              <a:endParaRPr lang="ru-RU" sz="1300" b="1" kern="1200" dirty="0" smtClean="0"/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Вес: 100 кг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Полезный объём: 48,6 </a:t>
              </a:r>
              <a:r>
                <a:rPr lang="ru-RU" sz="1400" b="1" dirty="0" smtClean="0"/>
                <a:t>м</a:t>
              </a:r>
              <a:r>
                <a:rPr lang="ru-RU" sz="1400" dirty="0" smtClean="0"/>
                <a:t>³</a:t>
              </a:r>
              <a:r>
                <a:rPr lang="ru-RU" sz="1300" b="1" kern="1200" dirty="0" smtClean="0"/>
                <a:t> 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Полезная площадь: 26,5 </a:t>
              </a:r>
              <a:r>
                <a:rPr lang="ru-RU" sz="1400" b="1" dirty="0" smtClean="0"/>
                <a:t>м</a:t>
              </a:r>
              <a:r>
                <a:rPr lang="ru-RU" sz="1400" dirty="0" smtClean="0"/>
                <a:t>²</a:t>
              </a:r>
              <a:r>
                <a:rPr lang="ru-RU" sz="1300" b="1" kern="1200" dirty="0" smtClean="0"/>
                <a:t> </a:t>
              </a:r>
              <a:endParaRPr lang="ru-RU" sz="1300" b="1" kern="1200" dirty="0"/>
            </a:p>
          </p:txBody>
        </p:sp>
      </p:grp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627457794"/>
              </p:ext>
            </p:extLst>
          </p:nvPr>
        </p:nvGraphicFramePr>
        <p:xfrm>
          <a:off x="251520" y="4365104"/>
          <a:ext cx="4716016" cy="179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1045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Graphic spid="19" grpId="0">
        <p:bldAsOne/>
      </p:bldGraphic>
      <p:bldGraphic spid="2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60800" y="260648"/>
            <a:ext cx="5458454" cy="369281"/>
            <a:chOff x="0" y="0"/>
            <a:chExt cx="5458454" cy="36928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5458454" cy="36928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8027" y="18027"/>
              <a:ext cx="5422400" cy="333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Модуль пневмокаркасный унифицированный – МПУ</a:t>
              </a:r>
              <a:endParaRPr lang="ru-RU" sz="1800" kern="12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6817"/>
            <a:ext cx="4587484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35" y="4869160"/>
            <a:ext cx="4400277" cy="161885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93119519"/>
              </p:ext>
            </p:extLst>
          </p:nvPr>
        </p:nvGraphicFramePr>
        <p:xfrm>
          <a:off x="5580112" y="1916832"/>
          <a:ext cx="30243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67544" y="3717032"/>
            <a:ext cx="3816423" cy="1397695"/>
            <a:chOff x="0" y="0"/>
            <a:chExt cx="4716015" cy="17842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716015" cy="1784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87100" y="87100"/>
              <a:ext cx="4541815" cy="1610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Модуль стыкуется с модулями  типа МПУ, МПК, МПП и МПШ. Так же может использоваться автономно.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4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2018-03-14T11:22:04Z</dcterms:created>
  <dcterms:modified xsi:type="dcterms:W3CDTF">2020-10-02T13:57:35Z</dcterms:modified>
</cp:coreProperties>
</file>